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  <p:sldMasterId id="2147483738" r:id="rId2"/>
  </p:sldMasterIdLst>
  <p:notesMasterIdLst>
    <p:notesMasterId r:id="rId27"/>
  </p:notesMasterIdLst>
  <p:handoutMasterIdLst>
    <p:handoutMasterId r:id="rId28"/>
  </p:handoutMasterIdLst>
  <p:sldIdLst>
    <p:sldId id="280" r:id="rId3"/>
    <p:sldId id="357" r:id="rId4"/>
    <p:sldId id="359" r:id="rId5"/>
    <p:sldId id="287" r:id="rId6"/>
    <p:sldId id="288" r:id="rId7"/>
    <p:sldId id="367" r:id="rId8"/>
    <p:sldId id="368" r:id="rId9"/>
    <p:sldId id="301" r:id="rId10"/>
    <p:sldId id="385" r:id="rId11"/>
    <p:sldId id="304" r:id="rId12"/>
    <p:sldId id="318" r:id="rId13"/>
    <p:sldId id="370" r:id="rId14"/>
    <p:sldId id="319" r:id="rId15"/>
    <p:sldId id="323" r:id="rId16"/>
    <p:sldId id="324" r:id="rId17"/>
    <p:sldId id="325" r:id="rId18"/>
    <p:sldId id="327" r:id="rId19"/>
    <p:sldId id="386" r:id="rId20"/>
    <p:sldId id="332" r:id="rId21"/>
    <p:sldId id="387" r:id="rId22"/>
    <p:sldId id="383" r:id="rId23"/>
    <p:sldId id="305" r:id="rId24"/>
    <p:sldId id="351" r:id="rId25"/>
    <p:sldId id="388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6476DCB8-CB19-3940-96E3-741BE91C418F}">
          <p14:sldIdLst>
            <p14:sldId id="280"/>
            <p14:sldId id="357"/>
            <p14:sldId id="359"/>
            <p14:sldId id="287"/>
            <p14:sldId id="288"/>
            <p14:sldId id="367"/>
            <p14:sldId id="368"/>
            <p14:sldId id="301"/>
            <p14:sldId id="385"/>
            <p14:sldId id="304"/>
            <p14:sldId id="318"/>
            <p14:sldId id="370"/>
            <p14:sldId id="319"/>
            <p14:sldId id="323"/>
            <p14:sldId id="324"/>
            <p14:sldId id="325"/>
            <p14:sldId id="327"/>
            <p14:sldId id="386"/>
            <p14:sldId id="332"/>
            <p14:sldId id="387"/>
            <p14:sldId id="383"/>
            <p14:sldId id="305"/>
            <p14:sldId id="351"/>
            <p14:sldId id="3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ia Creponi" initials="SC" lastIdx="1" clrIdx="0">
    <p:extLst>
      <p:ext uri="{19B8F6BF-5375-455C-9EA6-DF929625EA0E}">
        <p15:presenceInfo xmlns:p15="http://schemas.microsoft.com/office/powerpoint/2012/main" userId="S::Silvia.Creponi@bancaifis.it::a4275d52-1388-41af-a8bd-a35c8bba06ee" providerId="AD"/>
      </p:ext>
    </p:extLst>
  </p:cmAuthor>
  <p:cmAuthor id="2" name="Elisa Foppa Uberti" initials="EFU" lastIdx="59" clrIdx="1">
    <p:extLst>
      <p:ext uri="{19B8F6BF-5375-455C-9EA6-DF929625EA0E}">
        <p15:presenceInfo xmlns:p15="http://schemas.microsoft.com/office/powerpoint/2012/main" userId="918b63f0655fab2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65"/>
    <a:srgbClr val="3B79B9"/>
    <a:srgbClr val="43B5E4"/>
    <a:srgbClr val="80CC98"/>
    <a:srgbClr val="6D3E91"/>
    <a:srgbClr val="000A51"/>
    <a:srgbClr val="0A4EA6"/>
    <a:srgbClr val="6A6A6A"/>
    <a:srgbClr val="001564"/>
    <a:srgbClr val="452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513" autoAdjust="0"/>
    <p:restoredTop sz="86418" autoAdjust="0"/>
  </p:normalViewPr>
  <p:slideViewPr>
    <p:cSldViewPr snapToGrid="0">
      <p:cViewPr varScale="1">
        <p:scale>
          <a:sx n="140" d="100"/>
          <a:sy n="140" d="100"/>
        </p:scale>
        <p:origin x="450" y="126"/>
      </p:cViewPr>
      <p:guideLst>
        <p:guide orient="horz" pos="164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5734A-655A-EF40-A451-C6EBD4F31FD9}" type="datetime1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4B8D8-A5AA-6740-A64A-15F6EDDFE2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68188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C8F23-196A-AE4F-9166-0CA6DE45289B}" type="datetime1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0167A-9479-B842-BDA6-471F0814C60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0732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0167A-9479-B842-BDA6-471F0814C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12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interni, persona, inpiedi, uomo&#10;&#10;Descrizione generata automaticamente">
            <a:extLst>
              <a:ext uri="{FF2B5EF4-FFF2-40B4-BE49-F238E27FC236}">
                <a16:creationId xmlns:a16="http://schemas.microsoft.com/office/drawing/2014/main" id="{CDB2DC85-7371-294C-A961-A19585ADC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5348" b="15999"/>
          <a:stretch/>
        </p:blipFill>
        <p:spPr>
          <a:xfrm>
            <a:off x="0" y="-316686"/>
            <a:ext cx="9163920" cy="5460186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53657E4E-BF3A-284E-9AFC-52B154F0500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F04CA07-70C4-D541-8F5B-AD242FC74E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1111"/>
            <a:ext cx="9183652" cy="5188123"/>
          </a:xfrm>
          <a:prstGeom prst="rect">
            <a:avLst/>
          </a:prstGeom>
        </p:spPr>
      </p:pic>
      <p:sp>
        <p:nvSpPr>
          <p:cNvPr id="27" name="Segnaposto testo 19"/>
          <p:cNvSpPr>
            <a:spLocks noGrp="1"/>
          </p:cNvSpPr>
          <p:nvPr>
            <p:ph type="body" sz="quarter" idx="10" hasCustomPrompt="1"/>
          </p:nvPr>
        </p:nvSpPr>
        <p:spPr>
          <a:xfrm>
            <a:off x="1214787" y="2040516"/>
            <a:ext cx="4097914" cy="430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8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42900" indent="0" algn="l">
              <a:buFontTx/>
              <a:buNone/>
              <a:defRPr sz="28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685800" indent="0" algn="l">
              <a:buFontTx/>
              <a:buNone/>
              <a:defRPr sz="28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028700" indent="0" algn="l">
              <a:buFontTx/>
              <a:buNone/>
              <a:defRPr sz="28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1371600" indent="0" algn="l">
              <a:buFontTx/>
              <a:buNone/>
              <a:defRPr sz="28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it-IT" dirty="0"/>
              <a:t>Titolo presentazione</a:t>
            </a:r>
          </a:p>
        </p:txBody>
      </p:sp>
      <p:sp>
        <p:nvSpPr>
          <p:cNvPr id="28" name="Segnaposto testo 22"/>
          <p:cNvSpPr>
            <a:spLocks noGrp="1"/>
          </p:cNvSpPr>
          <p:nvPr>
            <p:ph type="body" sz="quarter" idx="11" hasCustomPrompt="1"/>
          </p:nvPr>
        </p:nvSpPr>
        <p:spPr>
          <a:xfrm>
            <a:off x="1214787" y="2703727"/>
            <a:ext cx="2235423" cy="3619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Nome del relatore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32F00D-D9DB-4348-821B-199B557BF5C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8661" y="393609"/>
            <a:ext cx="2715674" cy="63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99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di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3381954-A691-5243-AB55-30E7DF42F53F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 flip="none" rotWithShape="1">
              <a:gsLst>
                <a:gs pos="54000">
                  <a:srgbClr val="001565">
                    <a:lumMod val="72000"/>
                  </a:srgbClr>
                </a:gs>
                <a:gs pos="100000">
                  <a:srgbClr val="0A4EA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50" dirty="0">
                <a:noFill/>
              </a:endParaRPr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E2C692E9-9C9B-1E4A-B53D-ECFF96235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41000"/>
            </a:blip>
            <a:srcRect b="15625"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</p:grpSp>
      <p:sp>
        <p:nvSpPr>
          <p:cNvPr id="9" name="Segnaposto testo 19"/>
          <p:cNvSpPr>
            <a:spLocks noGrp="1"/>
          </p:cNvSpPr>
          <p:nvPr>
            <p:ph type="body" sz="quarter" idx="10" hasCustomPrompt="1"/>
          </p:nvPr>
        </p:nvSpPr>
        <p:spPr>
          <a:xfrm>
            <a:off x="1214787" y="2040516"/>
            <a:ext cx="4097914" cy="43088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8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42900" indent="0" algn="l">
              <a:buFontTx/>
              <a:buNone/>
              <a:defRPr sz="28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685800" indent="0" algn="l">
              <a:buFontTx/>
              <a:buNone/>
              <a:defRPr sz="28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028700" indent="0" algn="l">
              <a:buFontTx/>
              <a:buNone/>
              <a:defRPr sz="28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1371600" indent="0" algn="l">
              <a:buFontTx/>
              <a:buNone/>
              <a:defRPr sz="28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it-IT" dirty="0"/>
              <a:t>Titolo della sezione</a:t>
            </a:r>
          </a:p>
        </p:txBody>
      </p:sp>
      <p:sp>
        <p:nvSpPr>
          <p:cNvPr id="10" name="Segnaposto testo 22"/>
          <p:cNvSpPr>
            <a:spLocks noGrp="1"/>
          </p:cNvSpPr>
          <p:nvPr>
            <p:ph type="body" sz="quarter" idx="11" hasCustomPrompt="1"/>
          </p:nvPr>
        </p:nvSpPr>
        <p:spPr>
          <a:xfrm>
            <a:off x="1214787" y="2703727"/>
            <a:ext cx="2235423" cy="3619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DF446FE-C749-4B4C-B790-400A6DB0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1714" y="254439"/>
            <a:ext cx="1158240" cy="2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con fondo +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CC260792-B6BD-1845-A030-788A71F5C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33" t="36978" r="2964" b="48321"/>
          <a:stretch/>
        </p:blipFill>
        <p:spPr>
          <a:xfrm>
            <a:off x="-428817" y="0"/>
            <a:ext cx="9572818" cy="100853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2F01435-7B8F-5D4C-AB01-73C4ADC736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1714" y="254439"/>
            <a:ext cx="1158240" cy="269358"/>
          </a:xfrm>
          <a:prstGeom prst="rect">
            <a:avLst/>
          </a:prstGeom>
        </p:spPr>
      </p:pic>
      <p:sp>
        <p:nvSpPr>
          <p:cNvPr id="12" name="Segnaposto numero diapositiva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20" name="Segnaposto testo 18"/>
          <p:cNvSpPr>
            <a:spLocks noGrp="1"/>
          </p:cNvSpPr>
          <p:nvPr>
            <p:ph type="body" sz="quarter" idx="14" hasCustomPrompt="1"/>
          </p:nvPr>
        </p:nvSpPr>
        <p:spPr>
          <a:xfrm>
            <a:off x="414338" y="1145858"/>
            <a:ext cx="8335962" cy="1450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i="1"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Testo</a:t>
            </a:r>
          </a:p>
        </p:txBody>
      </p:sp>
      <p:sp>
        <p:nvSpPr>
          <p:cNvPr id="21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414338" y="2831555"/>
            <a:ext cx="8335962" cy="1450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i="1"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Testo</a:t>
            </a:r>
          </a:p>
        </p:txBody>
      </p:sp>
      <p:sp>
        <p:nvSpPr>
          <p:cNvPr id="10" name="Segnaposto piè di pagina 5">
            <a:extLst>
              <a:ext uri="{FF2B5EF4-FFF2-40B4-BE49-F238E27FC236}">
                <a16:creationId xmlns:a16="http://schemas.microsoft.com/office/drawing/2014/main" id="{D3BACAF0-36AA-0942-B0CB-7A677E941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it-IT" dirty="0"/>
              <a:t>Brochure Area Affari Banca </a:t>
            </a:r>
            <a:r>
              <a:rPr lang="it-IT" dirty="0" err="1"/>
              <a:t>Ifis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2766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a con foto+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egnaposto immagine 33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735291"/>
            <a:ext cx="9144000" cy="44082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it-IT" dirty="0"/>
              <a:t>immagine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8A50781-0958-214E-B1C0-D6083FBB0FBE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>
              <a:lumMod val="95000"/>
              <a:lumOff val="5000"/>
              <a:alpha val="2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11E6E34-2154-3E48-A63A-FC6666CEF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b="15625"/>
          <a:stretch/>
        </p:blipFill>
        <p:spPr>
          <a:xfrm>
            <a:off x="-8626" y="-3373"/>
            <a:ext cx="7910624" cy="5146873"/>
          </a:xfrm>
          <a:prstGeom prst="rect">
            <a:avLst/>
          </a:prstGeom>
        </p:spPr>
      </p:pic>
      <p:pic>
        <p:nvPicPr>
          <p:cNvPr id="21" name="Immagine 20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CC260792-B6BD-1845-A030-788A71F5C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33" t="36978" r="2964" b="48321"/>
          <a:stretch/>
        </p:blipFill>
        <p:spPr>
          <a:xfrm>
            <a:off x="-395926" y="-3373"/>
            <a:ext cx="9539926" cy="100853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2F01435-7B8F-5D4C-AB01-73C4ADC736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91714" y="254439"/>
            <a:ext cx="1158240" cy="269358"/>
          </a:xfrm>
          <a:prstGeom prst="rect">
            <a:avLst/>
          </a:prstGeom>
        </p:spPr>
      </p:pic>
      <p:sp>
        <p:nvSpPr>
          <p:cNvPr id="28" name="Segnaposto testo 26"/>
          <p:cNvSpPr>
            <a:spLocks noGrp="1"/>
          </p:cNvSpPr>
          <p:nvPr>
            <p:ph type="body" sz="quarter" idx="15" hasCustomPrompt="1"/>
          </p:nvPr>
        </p:nvSpPr>
        <p:spPr>
          <a:xfrm>
            <a:off x="470646" y="3296404"/>
            <a:ext cx="2278063" cy="25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42900" indent="0">
              <a:buNone/>
              <a:defRPr sz="1350">
                <a:latin typeface="Roboto" charset="0"/>
                <a:ea typeface="Roboto" charset="0"/>
                <a:cs typeface="Roboto" charset="0"/>
              </a:defRPr>
            </a:lvl2pPr>
            <a:lvl3pPr marL="685800" indent="0">
              <a:buNone/>
              <a:defRPr sz="1350">
                <a:latin typeface="Roboto" charset="0"/>
                <a:ea typeface="Roboto" charset="0"/>
                <a:cs typeface="Roboto" charset="0"/>
              </a:defRPr>
            </a:lvl3pPr>
            <a:lvl4pPr marL="1028700" indent="0">
              <a:buNone/>
              <a:defRPr sz="1350">
                <a:latin typeface="Roboto" charset="0"/>
                <a:ea typeface="Roboto" charset="0"/>
                <a:cs typeface="Roboto" charset="0"/>
              </a:defRPr>
            </a:lvl4pPr>
            <a:lvl5pPr marL="1371600" indent="0">
              <a:buNone/>
              <a:defRPr sz="135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it-IT" dirty="0"/>
              <a:t>Testo</a:t>
            </a:r>
          </a:p>
        </p:txBody>
      </p:sp>
      <p:sp>
        <p:nvSpPr>
          <p:cNvPr id="29" name="Segnaposto testo 26"/>
          <p:cNvSpPr>
            <a:spLocks noGrp="1"/>
          </p:cNvSpPr>
          <p:nvPr>
            <p:ph type="body" sz="quarter" idx="16" hasCustomPrompt="1"/>
          </p:nvPr>
        </p:nvSpPr>
        <p:spPr>
          <a:xfrm>
            <a:off x="470646" y="2816568"/>
            <a:ext cx="2278063" cy="2570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42900" indent="0">
              <a:buNone/>
              <a:defRPr sz="1350">
                <a:latin typeface="Roboto" charset="0"/>
                <a:ea typeface="Roboto" charset="0"/>
                <a:cs typeface="Roboto" charset="0"/>
              </a:defRPr>
            </a:lvl2pPr>
            <a:lvl3pPr marL="685800" indent="0">
              <a:buNone/>
              <a:defRPr sz="1350">
                <a:latin typeface="Roboto" charset="0"/>
                <a:ea typeface="Roboto" charset="0"/>
                <a:cs typeface="Roboto" charset="0"/>
              </a:defRPr>
            </a:lvl3pPr>
            <a:lvl4pPr marL="1028700" indent="0">
              <a:buNone/>
              <a:defRPr sz="1350">
                <a:latin typeface="Roboto" charset="0"/>
                <a:ea typeface="Roboto" charset="0"/>
                <a:cs typeface="Roboto" charset="0"/>
              </a:defRPr>
            </a:lvl4pPr>
            <a:lvl5pPr marL="1371600" indent="0">
              <a:buNone/>
              <a:defRPr sz="135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it-IT" dirty="0"/>
              <a:t>Testo</a:t>
            </a:r>
          </a:p>
        </p:txBody>
      </p:sp>
      <p:sp>
        <p:nvSpPr>
          <p:cNvPr id="32" name="Segnaposto testo 30"/>
          <p:cNvSpPr>
            <a:spLocks noGrp="1"/>
          </p:cNvSpPr>
          <p:nvPr>
            <p:ph type="body" sz="quarter" idx="17" hasCustomPrompt="1"/>
          </p:nvPr>
        </p:nvSpPr>
        <p:spPr>
          <a:xfrm>
            <a:off x="470645" y="2354346"/>
            <a:ext cx="2009775" cy="5461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33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42900" indent="0" algn="l">
              <a:buNone/>
              <a:defRPr sz="33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685800" indent="0" algn="l">
              <a:buNone/>
              <a:defRPr sz="33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028700" indent="0" algn="l">
              <a:buNone/>
              <a:defRPr sz="33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1371600" indent="0" algn="l">
              <a:buNone/>
              <a:defRPr sz="33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it-IT" dirty="0"/>
              <a:t>00%</a:t>
            </a:r>
          </a:p>
        </p:txBody>
      </p:sp>
    </p:spTree>
    <p:extLst>
      <p:ext uri="{BB962C8B-B14F-4D97-AF65-F5344CB8AC3E}">
        <p14:creationId xmlns:p14="http://schemas.microsoft.com/office/powerpoint/2010/main" val="2282623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C3A7443-AA6C-924C-8FAB-6BF6A175936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4000">
                <a:srgbClr val="001565">
                  <a:lumMod val="72000"/>
                </a:srgbClr>
              </a:gs>
              <a:gs pos="100000">
                <a:srgbClr val="0A4EA6"/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noFill/>
            </a:endParaRPr>
          </a:p>
        </p:txBody>
      </p:sp>
      <p:pic>
        <p:nvPicPr>
          <p:cNvPr id="6" name="Immagine 5" descr="Immagine che contiene pipistrello, aquilone, ombrello, uccello&#10;&#10;Descrizione generata automaticamente">
            <a:extLst>
              <a:ext uri="{FF2B5EF4-FFF2-40B4-BE49-F238E27FC236}">
                <a16:creationId xmlns:a16="http://schemas.microsoft.com/office/drawing/2014/main" id="{3C32D41E-6D4D-DD40-B8B8-53C0E7143D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56" y="758455"/>
            <a:ext cx="4094044" cy="409404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0AD7911-0392-2B4C-8788-FAB995A824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1714" y="254439"/>
            <a:ext cx="1158240" cy="269358"/>
          </a:xfrm>
          <a:prstGeom prst="rect">
            <a:avLst/>
          </a:prstGeom>
        </p:spPr>
      </p:pic>
      <p:sp>
        <p:nvSpPr>
          <p:cNvPr id="12" name="Segnaposto tes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86185" y="1575594"/>
            <a:ext cx="2985816" cy="667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  <a:latin typeface="Publico Roman" charset="0"/>
                <a:ea typeface="Publico Roman" charset="0"/>
                <a:cs typeface="Publico Roman" charset="0"/>
              </a:defRPr>
            </a:lvl1pPr>
          </a:lstStyle>
          <a:p>
            <a:pPr lvl="0"/>
            <a:r>
              <a:rPr lang="it-IT" dirty="0"/>
              <a:t>Divisoria</a:t>
            </a:r>
          </a:p>
        </p:txBody>
      </p:sp>
      <p:sp>
        <p:nvSpPr>
          <p:cNvPr id="15" name="Segnaposto testo 13"/>
          <p:cNvSpPr>
            <a:spLocks noGrp="1"/>
          </p:cNvSpPr>
          <p:nvPr>
            <p:ph type="body" sz="quarter" idx="11" hasCustomPrompt="1"/>
          </p:nvPr>
        </p:nvSpPr>
        <p:spPr>
          <a:xfrm>
            <a:off x="1391503" y="1966558"/>
            <a:ext cx="2266950" cy="323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0">
                <a:solidFill>
                  <a:schemeClr val="bg1"/>
                </a:solidFill>
                <a:latin typeface="Publico Roman" charset="0"/>
                <a:ea typeface="Publico Roman" charset="0"/>
                <a:cs typeface="Publico Roman" charset="0"/>
              </a:defRPr>
            </a:lvl1pPr>
          </a:lstStyle>
          <a:p>
            <a:pPr lvl="0"/>
            <a:r>
              <a:rPr lang="it-IT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2958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piè di pagina 30"/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anchor="t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lang="it-IT" dirty="0"/>
          </a:p>
        </p:txBody>
      </p:sp>
      <p:sp>
        <p:nvSpPr>
          <p:cNvPr id="12" name="Segnaposto numero diapositiva 2">
            <a:extLst>
              <a:ext uri="{FF2B5EF4-FFF2-40B4-BE49-F238E27FC236}">
                <a16:creationId xmlns:a16="http://schemas.microsoft.com/office/drawing/2014/main" id="{9BDE3971-10A5-B240-B7EF-14C148165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5259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rgbClr val="00156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4" name="Immagine 13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CC260792-B6BD-1845-A030-788A71F5C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33" t="36978" r="2964" b="48321"/>
          <a:stretch/>
        </p:blipFill>
        <p:spPr>
          <a:xfrm>
            <a:off x="-405582" y="0"/>
            <a:ext cx="9549581" cy="1008530"/>
          </a:xfrm>
          <a:prstGeom prst="rect">
            <a:avLst/>
          </a:prstGeom>
        </p:spPr>
      </p:pic>
      <p:sp>
        <p:nvSpPr>
          <p:cNvPr id="15" name="Segnaposto contenuto 3"/>
          <p:cNvSpPr>
            <a:spLocks noGrp="1"/>
          </p:cNvSpPr>
          <p:nvPr>
            <p:ph sz="quarter" idx="10" hasCustomPrompt="1"/>
          </p:nvPr>
        </p:nvSpPr>
        <p:spPr>
          <a:xfrm>
            <a:off x="438930" y="308675"/>
            <a:ext cx="2295525" cy="263525"/>
          </a:xfrm>
          <a:prstGeom prst="rect">
            <a:avLst/>
          </a:prstGeom>
        </p:spPr>
        <p:txBody>
          <a:bodyPr lIns="0"/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Intestazione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F58A580-1B93-4AF3-B08A-01750C7B2B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1714" y="254439"/>
            <a:ext cx="1158240" cy="2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30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0"/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anchor="t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9BDE3971-10A5-B240-B7EF-14C148165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5259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rgbClr val="00156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07197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piè di pagina 30"/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anchor="t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lang="it-IT" dirty="0"/>
          </a:p>
        </p:txBody>
      </p:sp>
      <p:sp>
        <p:nvSpPr>
          <p:cNvPr id="14" name="Segnaposto numero diapositiva 2">
            <a:extLst>
              <a:ext uri="{FF2B5EF4-FFF2-40B4-BE49-F238E27FC236}">
                <a16:creationId xmlns:a16="http://schemas.microsoft.com/office/drawing/2014/main" id="{9BDE3971-10A5-B240-B7EF-14C148165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5259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rgbClr val="00156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5E08A2E-197A-E84B-B329-BD5A5D562B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31" b="20965"/>
          <a:stretch/>
        </p:blipFill>
        <p:spPr>
          <a:xfrm>
            <a:off x="0" y="0"/>
            <a:ext cx="9144000" cy="4625163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18A50781-0958-214E-B1C0-D6083FBB0FBE}"/>
              </a:ext>
            </a:extLst>
          </p:cNvPr>
          <p:cNvSpPr/>
          <p:nvPr userDrawn="1"/>
        </p:nvSpPr>
        <p:spPr>
          <a:xfrm>
            <a:off x="0" y="0"/>
            <a:ext cx="9144000" cy="4625163"/>
          </a:xfrm>
          <a:prstGeom prst="rect">
            <a:avLst/>
          </a:prstGeom>
          <a:solidFill>
            <a:schemeClr val="tx1">
              <a:lumMod val="95000"/>
              <a:lumOff val="5000"/>
              <a:alpha val="2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11E6E34-2154-3E48-A63A-FC6666CEF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1000"/>
          </a:blip>
          <a:srcRect b="15625"/>
          <a:stretch/>
        </p:blipFill>
        <p:spPr>
          <a:xfrm>
            <a:off x="-1" y="149886"/>
            <a:ext cx="7910624" cy="4449726"/>
          </a:xfrm>
          <a:prstGeom prst="rect">
            <a:avLst/>
          </a:prstGeom>
        </p:spPr>
      </p:pic>
      <p:pic>
        <p:nvPicPr>
          <p:cNvPr id="18" name="Immagine 17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F5D19C66-11E9-A34D-A6F3-1047EC5F8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333" t="36978" r="2964" b="48321"/>
          <a:stretch/>
        </p:blipFill>
        <p:spPr>
          <a:xfrm>
            <a:off x="-397239" y="0"/>
            <a:ext cx="9541240" cy="1008530"/>
          </a:xfrm>
          <a:prstGeom prst="rect">
            <a:avLst/>
          </a:prstGeom>
        </p:spPr>
      </p:pic>
      <p:sp>
        <p:nvSpPr>
          <p:cNvPr id="19" name="Segnaposto contenuto 3"/>
          <p:cNvSpPr>
            <a:spLocks noGrp="1"/>
          </p:cNvSpPr>
          <p:nvPr>
            <p:ph sz="quarter" idx="10" hasCustomPrompt="1"/>
          </p:nvPr>
        </p:nvSpPr>
        <p:spPr>
          <a:xfrm>
            <a:off x="438930" y="308675"/>
            <a:ext cx="2295525" cy="263525"/>
          </a:xfrm>
          <a:prstGeom prst="rect">
            <a:avLst/>
          </a:prstGeom>
        </p:spPr>
        <p:txBody>
          <a:bodyPr lIns="0"/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Intestazione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D32F00D-D9DB-4348-821B-199B557BF5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906" y="208261"/>
            <a:ext cx="930084" cy="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61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piè di pagina 30"/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anchor="t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lang="it-IT" dirty="0"/>
          </a:p>
        </p:txBody>
      </p:sp>
      <p:sp>
        <p:nvSpPr>
          <p:cNvPr id="19" name="Segnaposto numero diapositiva 2">
            <a:extLst>
              <a:ext uri="{FF2B5EF4-FFF2-40B4-BE49-F238E27FC236}">
                <a16:creationId xmlns:a16="http://schemas.microsoft.com/office/drawing/2014/main" id="{9BDE3971-10A5-B240-B7EF-14C148165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52590" y="476647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rgbClr val="00156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3" name="Immagine 12" descr="Immagine che contiene esterni, edificio, blu, torre&#10;&#10;Descrizione generata automaticamente">
            <a:extLst>
              <a:ext uri="{FF2B5EF4-FFF2-40B4-BE49-F238E27FC236}">
                <a16:creationId xmlns:a16="http://schemas.microsoft.com/office/drawing/2014/main" id="{6DDBABCC-157D-2E48-AB1D-F9E61900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463"/>
          <a:stretch/>
        </p:blipFill>
        <p:spPr>
          <a:xfrm>
            <a:off x="1354" y="0"/>
            <a:ext cx="9141291" cy="459961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11E6E34-2154-3E48-A63A-FC6666CEF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1000"/>
          </a:blip>
          <a:srcRect b="15625"/>
          <a:stretch/>
        </p:blipFill>
        <p:spPr>
          <a:xfrm>
            <a:off x="-1" y="149886"/>
            <a:ext cx="7910624" cy="4449726"/>
          </a:xfrm>
          <a:prstGeom prst="rect">
            <a:avLst/>
          </a:prstGeom>
        </p:spPr>
      </p:pic>
      <p:pic>
        <p:nvPicPr>
          <p:cNvPr id="15" name="Immagine 14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F5D19C66-11E9-A34D-A6F3-1047EC5F8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333" t="36978" r="2964" b="48321"/>
          <a:stretch/>
        </p:blipFill>
        <p:spPr>
          <a:xfrm>
            <a:off x="-354351" y="0"/>
            <a:ext cx="9498353" cy="1008530"/>
          </a:xfrm>
          <a:prstGeom prst="rect">
            <a:avLst/>
          </a:prstGeom>
        </p:spPr>
      </p:pic>
      <p:sp>
        <p:nvSpPr>
          <p:cNvPr id="16" name="Segnaposto contenuto 3"/>
          <p:cNvSpPr>
            <a:spLocks noGrp="1"/>
          </p:cNvSpPr>
          <p:nvPr>
            <p:ph sz="quarter" idx="10" hasCustomPrompt="1"/>
          </p:nvPr>
        </p:nvSpPr>
        <p:spPr>
          <a:xfrm>
            <a:off x="438930" y="308675"/>
            <a:ext cx="2295525" cy="263525"/>
          </a:xfrm>
          <a:prstGeom prst="rect">
            <a:avLst/>
          </a:prstGeom>
        </p:spPr>
        <p:txBody>
          <a:bodyPr lIns="0"/>
          <a:lstStyle>
            <a:lvl1pPr marL="0" indent="0" algn="l">
              <a:buFontTx/>
              <a:buNone/>
              <a:defRPr sz="105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Intestazione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D32F00D-D9DB-4348-821B-199B557BF5C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906" y="208261"/>
            <a:ext cx="930084" cy="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04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CC260792-B6BD-1845-A030-788A71F5C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33" t="36978" r="2964" b="48321"/>
          <a:stretch/>
        </p:blipFill>
        <p:spPr>
          <a:xfrm>
            <a:off x="-405582" y="0"/>
            <a:ext cx="9549581" cy="100853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00" y="129552"/>
            <a:ext cx="875890" cy="493853"/>
          </a:xfrm>
          <a:prstGeom prst="rect">
            <a:avLst/>
          </a:prstGeom>
        </p:spPr>
      </p:pic>
      <p:sp>
        <p:nvSpPr>
          <p:cNvPr id="12" name="Segnaposto numero diapositiva 2">
            <a:extLst>
              <a:ext uri="{FF2B5EF4-FFF2-40B4-BE49-F238E27FC236}">
                <a16:creationId xmlns:a16="http://schemas.microsoft.com/office/drawing/2014/main" id="{9BDE3971-10A5-B240-B7EF-14C148165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5259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rgbClr val="00156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9710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ma i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11E6E34-2154-3E48-A63A-FC6666CEF0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b="15625"/>
          <a:stretch/>
        </p:blipFill>
        <p:spPr>
          <a:xfrm>
            <a:off x="-1" y="0"/>
            <a:ext cx="7985135" cy="4646341"/>
          </a:xfrm>
          <a:prstGeom prst="rect">
            <a:avLst/>
          </a:prstGeom>
        </p:spPr>
      </p:pic>
      <p:pic>
        <p:nvPicPr>
          <p:cNvPr id="7" name="Immagine 6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CC260792-B6BD-1845-A030-788A71F5C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33" t="36978" r="2964" b="48321"/>
          <a:stretch/>
        </p:blipFill>
        <p:spPr>
          <a:xfrm>
            <a:off x="-395926" y="-3373"/>
            <a:ext cx="9539926" cy="100853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F01435-7B8F-5D4C-AB01-73C4ADC736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91714" y="254439"/>
            <a:ext cx="1158240" cy="269358"/>
          </a:xfrm>
          <a:prstGeom prst="rect">
            <a:avLst/>
          </a:prstGeom>
        </p:spPr>
      </p:pic>
      <p:sp>
        <p:nvSpPr>
          <p:cNvPr id="12" name="Segnaposto tes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428527" y="946564"/>
            <a:ext cx="5311775" cy="4445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342900" indent="0" algn="l">
              <a:buFontTx/>
              <a:buNone/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2pPr>
            <a:lvl3pPr marL="685800" indent="0" algn="l">
              <a:buFontTx/>
              <a:buNone/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3pPr>
            <a:lvl4pPr marL="1028700" indent="0" algn="l">
              <a:buFontTx/>
              <a:buNone/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4pPr>
            <a:lvl5pPr marL="1371600" indent="0" algn="l">
              <a:buFontTx/>
              <a:buNone/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5pPr>
          </a:lstStyle>
          <a:p>
            <a:pPr lvl="0"/>
            <a:r>
              <a:rPr lang="it-IT" dirty="0"/>
              <a:t>Indice</a:t>
            </a:r>
          </a:p>
        </p:txBody>
      </p:sp>
      <p:sp>
        <p:nvSpPr>
          <p:cNvPr id="27" name="Segnaposto testo 25"/>
          <p:cNvSpPr>
            <a:spLocks noGrp="1"/>
          </p:cNvSpPr>
          <p:nvPr>
            <p:ph type="body" sz="quarter" idx="13" hasCustomPrompt="1"/>
          </p:nvPr>
        </p:nvSpPr>
        <p:spPr>
          <a:xfrm>
            <a:off x="3242017" y="1346174"/>
            <a:ext cx="5037779" cy="2978150"/>
          </a:xfrm>
          <a:prstGeom prst="rect">
            <a:avLst/>
          </a:prstGeom>
        </p:spPr>
        <p:txBody>
          <a:bodyPr lIns="0" tIns="0" rIns="0" bIns="0"/>
          <a:lstStyle>
            <a:lvl1pPr marL="0" indent="0" algn="l" hangingPunct="1">
              <a:lnSpc>
                <a:spcPts val="2985"/>
              </a:lnSpc>
              <a:spcBef>
                <a:spcPts val="0"/>
              </a:spcBef>
              <a:buNone/>
              <a:defRPr sz="1400" baseline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42900" indent="0" algn="l">
              <a:buNone/>
              <a:defRPr sz="14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685800" indent="0" algn="l">
              <a:buNone/>
              <a:defRPr sz="14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028700" indent="0" algn="l">
              <a:buNone/>
              <a:defRPr sz="14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1371600" indent="0" algn="l">
              <a:buNone/>
              <a:defRPr sz="14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it-IT" dirty="0"/>
              <a:t>Titoli primo livello</a:t>
            </a:r>
          </a:p>
          <a:p>
            <a:pPr lvl="0"/>
            <a:endParaRPr lang="it-IT" dirty="0"/>
          </a:p>
        </p:txBody>
      </p:sp>
      <p:sp>
        <p:nvSpPr>
          <p:cNvPr id="32" name="Segnaposto numero diapositiva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Segnaposto piè di pagina 5">
            <a:extLst>
              <a:ext uri="{FF2B5EF4-FFF2-40B4-BE49-F238E27FC236}">
                <a16:creationId xmlns:a16="http://schemas.microsoft.com/office/drawing/2014/main" id="{EA7E7310-4ADD-B141-BC12-61EA7B4D05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it-IT" dirty="0"/>
              <a:t>Brochure Area Affari Banca </a:t>
            </a:r>
            <a:r>
              <a:rPr lang="it-IT" dirty="0" err="1"/>
              <a:t>Ifis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205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ema indice senza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0C27E26A-E18C-0E4C-9F30-19D5E4245C9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CC260792-B6BD-1845-A030-788A71F5C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33" t="36978" r="2964" b="48321"/>
          <a:stretch/>
        </p:blipFill>
        <p:spPr>
          <a:xfrm>
            <a:off x="-395926" y="-3373"/>
            <a:ext cx="9539926" cy="100853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F01435-7B8F-5D4C-AB01-73C4ADC736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1714" y="254439"/>
            <a:ext cx="1158240" cy="269358"/>
          </a:xfrm>
          <a:prstGeom prst="rect">
            <a:avLst/>
          </a:prstGeom>
        </p:spPr>
      </p:pic>
      <p:sp>
        <p:nvSpPr>
          <p:cNvPr id="12" name="Segnaposto tes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428527" y="946564"/>
            <a:ext cx="5311775" cy="4445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2400" b="0" i="0">
                <a:solidFill>
                  <a:srgbClr val="001565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342900" indent="0" algn="l">
              <a:buFontTx/>
              <a:buNone/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2pPr>
            <a:lvl3pPr marL="685800" indent="0" algn="l">
              <a:buFontTx/>
              <a:buNone/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3pPr>
            <a:lvl4pPr marL="1028700" indent="0" algn="l">
              <a:buFontTx/>
              <a:buNone/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4pPr>
            <a:lvl5pPr marL="1371600" indent="0" algn="l">
              <a:buFontTx/>
              <a:buNone/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5pPr>
          </a:lstStyle>
          <a:p>
            <a:pPr lvl="0"/>
            <a:r>
              <a:rPr lang="it-IT" dirty="0"/>
              <a:t>Indice</a:t>
            </a:r>
          </a:p>
        </p:txBody>
      </p:sp>
      <p:sp>
        <p:nvSpPr>
          <p:cNvPr id="27" name="Segnaposto testo 25"/>
          <p:cNvSpPr>
            <a:spLocks noGrp="1"/>
          </p:cNvSpPr>
          <p:nvPr>
            <p:ph type="body" sz="quarter" idx="13" hasCustomPrompt="1"/>
          </p:nvPr>
        </p:nvSpPr>
        <p:spPr>
          <a:xfrm>
            <a:off x="3242017" y="1346174"/>
            <a:ext cx="5037779" cy="2978150"/>
          </a:xfrm>
          <a:prstGeom prst="rect">
            <a:avLst/>
          </a:prstGeom>
        </p:spPr>
        <p:txBody>
          <a:bodyPr lIns="0" tIns="0" rIns="0" bIns="0"/>
          <a:lstStyle>
            <a:lvl1pPr marL="0" indent="0" algn="l" hangingPunct="1">
              <a:lnSpc>
                <a:spcPts val="2985"/>
              </a:lnSpc>
              <a:spcBef>
                <a:spcPts val="0"/>
              </a:spcBef>
              <a:buNone/>
              <a:defRPr sz="1400" baseline="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42900" indent="0" algn="l">
              <a:buNone/>
              <a:defRPr sz="14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685800" indent="0" algn="l">
              <a:buNone/>
              <a:defRPr sz="14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028700" indent="0" algn="l">
              <a:buNone/>
              <a:defRPr sz="14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1371600" indent="0" algn="l">
              <a:buNone/>
              <a:defRPr sz="14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it-IT" dirty="0"/>
              <a:t>Titoli primo livello</a:t>
            </a:r>
          </a:p>
          <a:p>
            <a:pPr lvl="0"/>
            <a:endParaRPr lang="it-IT" dirty="0"/>
          </a:p>
        </p:txBody>
      </p:sp>
      <p:sp>
        <p:nvSpPr>
          <p:cNvPr id="32" name="Segnaposto numero diapositiva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9" name="Segnaposto piè di pagina 5">
            <a:extLst>
              <a:ext uri="{FF2B5EF4-FFF2-40B4-BE49-F238E27FC236}">
                <a16:creationId xmlns:a16="http://schemas.microsoft.com/office/drawing/2014/main" id="{98C20C21-5F98-4445-9E94-F559C8481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it-IT" dirty="0"/>
              <a:t>Brochure Area Affari Banca </a:t>
            </a:r>
            <a:r>
              <a:rPr lang="it-IT" dirty="0" err="1"/>
              <a:t>Ifis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3980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+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CC260792-B6BD-1845-A030-788A71F5C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33" t="36978" r="2964" b="48321"/>
          <a:stretch/>
        </p:blipFill>
        <p:spPr>
          <a:xfrm>
            <a:off x="-395926" y="0"/>
            <a:ext cx="9539926" cy="100853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2F01435-7B8F-5D4C-AB01-73C4ADC736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1714" y="254439"/>
            <a:ext cx="1158240" cy="269358"/>
          </a:xfrm>
          <a:prstGeom prst="rect">
            <a:avLst/>
          </a:prstGeom>
        </p:spPr>
      </p:pic>
      <p:sp>
        <p:nvSpPr>
          <p:cNvPr id="14" name="Segnaposto testo 3"/>
          <p:cNvSpPr>
            <a:spLocks noGrp="1"/>
          </p:cNvSpPr>
          <p:nvPr>
            <p:ph type="body" sz="quarter" idx="10" hasCustomPrompt="1"/>
          </p:nvPr>
        </p:nvSpPr>
        <p:spPr>
          <a:xfrm>
            <a:off x="470647" y="903669"/>
            <a:ext cx="7588832" cy="547687"/>
          </a:xfrm>
          <a:prstGeom prst="rect">
            <a:avLst/>
          </a:prstGeom>
        </p:spPr>
        <p:txBody>
          <a:bodyPr lIns="0" rIns="0"/>
          <a:lstStyle>
            <a:lvl1pPr marL="319088" indent="-319088">
              <a:buFont typeface="+mj-lt"/>
              <a:buAutoNum type="arabicPeriod"/>
              <a:tabLst/>
              <a:defRPr b="0" i="0">
                <a:solidFill>
                  <a:srgbClr val="001565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it-IT" dirty="0"/>
              <a:t>Schema con testo</a:t>
            </a:r>
          </a:p>
        </p:txBody>
      </p:sp>
      <p:sp>
        <p:nvSpPr>
          <p:cNvPr id="18" name="Segnaposto tes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469900" y="350710"/>
            <a:ext cx="2805885" cy="27075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050" b="1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23" name="Segnaposto testo 21"/>
          <p:cNvSpPr>
            <a:spLocks noGrp="1"/>
          </p:cNvSpPr>
          <p:nvPr>
            <p:ph type="body" sz="quarter" idx="12" hasCustomPrompt="1"/>
          </p:nvPr>
        </p:nvSpPr>
        <p:spPr>
          <a:xfrm>
            <a:off x="470647" y="1610914"/>
            <a:ext cx="7787233" cy="6043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225425" indent="-217488">
              <a:buClr>
                <a:srgbClr val="3B79B9"/>
              </a:buClr>
              <a:buFont typeface="Arial" charset="0"/>
              <a:buChar char="•"/>
              <a:tabLst/>
              <a:defRPr sz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2pPr>
          </a:lstStyle>
          <a:p>
            <a:pPr lvl="0"/>
            <a:r>
              <a:rPr lang="it-IT" dirty="0"/>
              <a:t>Testo</a:t>
            </a:r>
          </a:p>
          <a:p>
            <a:pPr lvl="0"/>
            <a:endParaRPr lang="it-IT" dirty="0"/>
          </a:p>
        </p:txBody>
      </p:sp>
      <p:sp>
        <p:nvSpPr>
          <p:cNvPr id="28" name="Segnaposto testo 27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2319338"/>
            <a:ext cx="7788275" cy="2017712"/>
          </a:xfrm>
          <a:prstGeom prst="rect">
            <a:avLst/>
          </a:prstGeom>
        </p:spPr>
        <p:txBody>
          <a:bodyPr lIns="0" tIns="0" rIns="0" bIns="0"/>
          <a:lstStyle>
            <a:lvl1pPr marL="177800" indent="-177800">
              <a:buClr>
                <a:srgbClr val="3B79B9"/>
              </a:buClr>
              <a:tabLst/>
              <a:defRPr sz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Punto elenco</a:t>
            </a:r>
          </a:p>
        </p:txBody>
      </p:sp>
      <p:sp>
        <p:nvSpPr>
          <p:cNvPr id="32" name="Segnaposto numero diapositiva 3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Segnaposto piè di pagina 5">
            <a:extLst>
              <a:ext uri="{FF2B5EF4-FFF2-40B4-BE49-F238E27FC236}">
                <a16:creationId xmlns:a16="http://schemas.microsoft.com/office/drawing/2014/main" id="{2B7715CF-5ACD-584A-9450-9576BA796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it-IT" dirty="0"/>
              <a:t>Banca </a:t>
            </a:r>
            <a:r>
              <a:rPr lang="it-IT" dirty="0" err="1"/>
              <a:t>Ifis</a:t>
            </a:r>
            <a:r>
              <a:rPr lang="it-IT" dirty="0"/>
              <a:t> – La Direzione Centrale Affari</a:t>
            </a:r>
          </a:p>
        </p:txBody>
      </p:sp>
    </p:spTree>
    <p:extLst>
      <p:ext uri="{BB962C8B-B14F-4D97-AF65-F5344CB8AC3E}">
        <p14:creationId xmlns:p14="http://schemas.microsoft.com/office/powerpoint/2010/main" val="3165747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-testo-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CC260792-B6BD-1845-A030-788A71F5C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33" t="36978" r="2964" b="48321"/>
          <a:stretch/>
        </p:blipFill>
        <p:spPr>
          <a:xfrm>
            <a:off x="-395926" y="0"/>
            <a:ext cx="9539926" cy="100853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2F01435-7B8F-5D4C-AB01-73C4ADC736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1714" y="254439"/>
            <a:ext cx="1158240" cy="269358"/>
          </a:xfrm>
          <a:prstGeom prst="rect">
            <a:avLst/>
          </a:prstGeom>
        </p:spPr>
      </p:pic>
      <p:sp>
        <p:nvSpPr>
          <p:cNvPr id="11" name="Segnaposto testo 16"/>
          <p:cNvSpPr>
            <a:spLocks noGrp="1"/>
          </p:cNvSpPr>
          <p:nvPr>
            <p:ph type="body" sz="quarter" idx="12" hasCustomPrompt="1"/>
          </p:nvPr>
        </p:nvSpPr>
        <p:spPr>
          <a:xfrm>
            <a:off x="470647" y="350710"/>
            <a:ext cx="2805885" cy="27075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050" b="1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470647" y="903669"/>
            <a:ext cx="7588832" cy="547687"/>
          </a:xfrm>
          <a:prstGeom prst="rect">
            <a:avLst/>
          </a:prstGeom>
        </p:spPr>
        <p:txBody>
          <a:bodyPr lIns="0" rIns="0"/>
          <a:lstStyle>
            <a:lvl1pPr marL="319088" indent="-319088">
              <a:buFont typeface="+mj-lt"/>
              <a:buAutoNum type="arabicPeriod"/>
              <a:tabLst/>
              <a:defRPr b="0" i="0">
                <a:solidFill>
                  <a:srgbClr val="001565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it-IT" dirty="0"/>
              <a:t>Schema con testo</a:t>
            </a:r>
          </a:p>
        </p:txBody>
      </p:sp>
      <p:sp>
        <p:nvSpPr>
          <p:cNvPr id="14" name="Segnaposto testo 27"/>
          <p:cNvSpPr>
            <a:spLocks noGrp="1"/>
          </p:cNvSpPr>
          <p:nvPr>
            <p:ph type="body" sz="quarter" idx="14" hasCustomPrompt="1"/>
          </p:nvPr>
        </p:nvSpPr>
        <p:spPr>
          <a:xfrm>
            <a:off x="470647" y="1601485"/>
            <a:ext cx="3549207" cy="2918648"/>
          </a:xfrm>
          <a:prstGeom prst="rect">
            <a:avLst/>
          </a:prstGeom>
        </p:spPr>
        <p:txBody>
          <a:bodyPr lIns="0" tIns="0" rIns="0" bIns="0"/>
          <a:lstStyle>
            <a:lvl1pPr marL="177800" indent="-177800">
              <a:buClr>
                <a:srgbClr val="3B79B9"/>
              </a:buClr>
              <a:tabLst/>
              <a:defRPr sz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Punto elenco</a:t>
            </a:r>
          </a:p>
        </p:txBody>
      </p:sp>
      <p:sp>
        <p:nvSpPr>
          <p:cNvPr id="17" name="Segnaposto immagine 15"/>
          <p:cNvSpPr>
            <a:spLocks noGrp="1"/>
          </p:cNvSpPr>
          <p:nvPr>
            <p:ph type="pic" sz="quarter" idx="15" hasCustomPrompt="1"/>
          </p:nvPr>
        </p:nvSpPr>
        <p:spPr>
          <a:xfrm>
            <a:off x="4303713" y="1497013"/>
            <a:ext cx="4537075" cy="3022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it-IT" dirty="0"/>
              <a:t>Clicca per inserire immagine</a:t>
            </a:r>
          </a:p>
        </p:txBody>
      </p:sp>
      <p:sp>
        <p:nvSpPr>
          <p:cNvPr id="21" name="Segnaposto numero diapositiva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3" name="Segnaposto piè di pagina 5">
            <a:extLst>
              <a:ext uri="{FF2B5EF4-FFF2-40B4-BE49-F238E27FC236}">
                <a16:creationId xmlns:a16="http://schemas.microsoft.com/office/drawing/2014/main" id="{0EF7F626-53FA-904E-96FF-E88D36DFF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it-IT" dirty="0"/>
              <a:t>Brochure Area Affari Banca </a:t>
            </a:r>
            <a:r>
              <a:rPr lang="it-IT" dirty="0" err="1"/>
              <a:t>Ifis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8496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-testo-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6" name="Immagine 5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CC260792-B6BD-1845-A030-788A71F5C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33" t="36978" r="2964" b="48321"/>
          <a:stretch/>
        </p:blipFill>
        <p:spPr>
          <a:xfrm>
            <a:off x="-395926" y="0"/>
            <a:ext cx="9539926" cy="100853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2F01435-7B8F-5D4C-AB01-73C4ADC736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1714" y="254439"/>
            <a:ext cx="1158240" cy="269358"/>
          </a:xfrm>
          <a:prstGeom prst="rect">
            <a:avLst/>
          </a:prstGeom>
        </p:spPr>
      </p:pic>
      <p:sp>
        <p:nvSpPr>
          <p:cNvPr id="8" name="Segnaposto testo 16"/>
          <p:cNvSpPr>
            <a:spLocks noGrp="1"/>
          </p:cNvSpPr>
          <p:nvPr>
            <p:ph type="body" sz="quarter" idx="12" hasCustomPrompt="1"/>
          </p:nvPr>
        </p:nvSpPr>
        <p:spPr>
          <a:xfrm>
            <a:off x="469900" y="350710"/>
            <a:ext cx="2805885" cy="27075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050" b="1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470647" y="903669"/>
            <a:ext cx="5100594" cy="547687"/>
          </a:xfrm>
          <a:prstGeom prst="rect">
            <a:avLst/>
          </a:prstGeom>
        </p:spPr>
        <p:txBody>
          <a:bodyPr lIns="0" rIns="0"/>
          <a:lstStyle>
            <a:lvl1pPr marL="319088" indent="-319088">
              <a:buFont typeface="+mj-lt"/>
              <a:buAutoNum type="arabicPeriod"/>
              <a:tabLst/>
              <a:defRPr b="0" i="0">
                <a:solidFill>
                  <a:srgbClr val="001565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it-IT" dirty="0"/>
              <a:t>Schema con testo e istogramma</a:t>
            </a:r>
          </a:p>
        </p:txBody>
      </p:sp>
      <p:sp>
        <p:nvSpPr>
          <p:cNvPr id="10" name="Segnaposto testo 21"/>
          <p:cNvSpPr>
            <a:spLocks noGrp="1"/>
          </p:cNvSpPr>
          <p:nvPr>
            <p:ph type="body" sz="quarter" idx="14" hasCustomPrompt="1"/>
          </p:nvPr>
        </p:nvSpPr>
        <p:spPr>
          <a:xfrm>
            <a:off x="470647" y="1610914"/>
            <a:ext cx="4148487" cy="60438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225425" indent="-217488">
              <a:buClr>
                <a:srgbClr val="3B79B9"/>
              </a:buClr>
              <a:buFont typeface="Arial" charset="0"/>
              <a:buChar char="•"/>
              <a:tabLst/>
              <a:defRPr sz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2pPr>
          </a:lstStyle>
          <a:p>
            <a:pPr lvl="0"/>
            <a:r>
              <a:rPr lang="it-IT" dirty="0"/>
              <a:t>Testo</a:t>
            </a:r>
          </a:p>
          <a:p>
            <a:pPr lvl="0"/>
            <a:endParaRPr lang="it-IT" dirty="0"/>
          </a:p>
        </p:txBody>
      </p:sp>
      <p:sp>
        <p:nvSpPr>
          <p:cNvPr id="11" name="Segnaposto testo 27"/>
          <p:cNvSpPr>
            <a:spLocks noGrp="1"/>
          </p:cNvSpPr>
          <p:nvPr>
            <p:ph type="body" sz="quarter" idx="15" hasCustomPrompt="1"/>
          </p:nvPr>
        </p:nvSpPr>
        <p:spPr>
          <a:xfrm>
            <a:off x="469900" y="2319338"/>
            <a:ext cx="4149234" cy="2336800"/>
          </a:xfrm>
          <a:prstGeom prst="rect">
            <a:avLst/>
          </a:prstGeom>
        </p:spPr>
        <p:txBody>
          <a:bodyPr lIns="0" tIns="0" rIns="0" bIns="0"/>
          <a:lstStyle>
            <a:lvl1pPr marL="177800" indent="-177800">
              <a:buClr>
                <a:srgbClr val="3B79B9"/>
              </a:buClr>
              <a:tabLst/>
              <a:defRPr sz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Punto elenco</a:t>
            </a:r>
          </a:p>
        </p:txBody>
      </p:sp>
      <p:sp>
        <p:nvSpPr>
          <p:cNvPr id="16" name="Segnaposto grafico 15"/>
          <p:cNvSpPr>
            <a:spLocks noGrp="1"/>
          </p:cNvSpPr>
          <p:nvPr>
            <p:ph type="chart" sz="quarter" idx="16"/>
          </p:nvPr>
        </p:nvSpPr>
        <p:spPr>
          <a:xfrm>
            <a:off x="4930219" y="1610914"/>
            <a:ext cx="3750929" cy="30452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lang="it-IT" dirty="0"/>
          </a:p>
        </p:txBody>
      </p:sp>
      <p:sp>
        <p:nvSpPr>
          <p:cNvPr id="12" name="Segnaposto piè di pagina 5">
            <a:extLst>
              <a:ext uri="{FF2B5EF4-FFF2-40B4-BE49-F238E27FC236}">
                <a16:creationId xmlns:a16="http://schemas.microsoft.com/office/drawing/2014/main" id="{CD1386A4-DBFD-7349-ADDC-0491FF3BD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it-IT" dirty="0"/>
              <a:t>Brochure Area Affari Banca </a:t>
            </a:r>
            <a:r>
              <a:rPr lang="it-IT" dirty="0" err="1"/>
              <a:t>Ifis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7852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5" name="Immagine 4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CC260792-B6BD-1845-A030-788A71F5C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33" t="36978" r="2964" b="48321"/>
          <a:stretch/>
        </p:blipFill>
        <p:spPr>
          <a:xfrm>
            <a:off x="-395926" y="0"/>
            <a:ext cx="9539926" cy="100853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2F01435-7B8F-5D4C-AB01-73C4ADC736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1714" y="254439"/>
            <a:ext cx="1158240" cy="269358"/>
          </a:xfrm>
          <a:prstGeom prst="rect">
            <a:avLst/>
          </a:prstGeom>
        </p:spPr>
      </p:pic>
      <p:sp>
        <p:nvSpPr>
          <p:cNvPr id="7" name="Segnaposto testo 16"/>
          <p:cNvSpPr>
            <a:spLocks noGrp="1"/>
          </p:cNvSpPr>
          <p:nvPr>
            <p:ph type="body" sz="quarter" idx="12" hasCustomPrompt="1"/>
          </p:nvPr>
        </p:nvSpPr>
        <p:spPr>
          <a:xfrm>
            <a:off x="470647" y="350710"/>
            <a:ext cx="2805885" cy="27075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050" b="1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8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470647" y="903669"/>
            <a:ext cx="7588832" cy="547687"/>
          </a:xfrm>
          <a:prstGeom prst="rect">
            <a:avLst/>
          </a:prstGeom>
        </p:spPr>
        <p:txBody>
          <a:bodyPr lIns="0" rIns="0"/>
          <a:lstStyle>
            <a:lvl1pPr marL="319088" indent="-319088">
              <a:buFont typeface="+mj-lt"/>
              <a:buAutoNum type="arabicPeriod"/>
              <a:tabLst/>
              <a:defRPr b="0" i="0">
                <a:solidFill>
                  <a:srgbClr val="001565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it-IT" dirty="0"/>
              <a:t>Schema con tabella</a:t>
            </a:r>
          </a:p>
        </p:txBody>
      </p:sp>
      <p:sp>
        <p:nvSpPr>
          <p:cNvPr id="9" name="Segnaposto piè di pagina 5">
            <a:extLst>
              <a:ext uri="{FF2B5EF4-FFF2-40B4-BE49-F238E27FC236}">
                <a16:creationId xmlns:a16="http://schemas.microsoft.com/office/drawing/2014/main" id="{F470DBFC-33AE-0743-A5B2-F1FFF10FF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it-IT" dirty="0"/>
              <a:t>Brochure Area Affari Banca </a:t>
            </a:r>
            <a:r>
              <a:rPr lang="it-IT" dirty="0" err="1"/>
              <a:t>Ifis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329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+ grafici + istog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Connettore 1 47">
            <a:extLst>
              <a:ext uri="{FF2B5EF4-FFF2-40B4-BE49-F238E27FC236}">
                <a16:creationId xmlns:a16="http://schemas.microsoft.com/office/drawing/2014/main" id="{05B37968-857D-6E4D-8BD4-5C357C0057D8}"/>
              </a:ext>
            </a:extLst>
          </p:cNvPr>
          <p:cNvCxnSpPr/>
          <p:nvPr userDrawn="1"/>
        </p:nvCxnSpPr>
        <p:spPr>
          <a:xfrm>
            <a:off x="3882823" y="3391408"/>
            <a:ext cx="4790530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e 48">
            <a:extLst>
              <a:ext uri="{FF2B5EF4-FFF2-40B4-BE49-F238E27FC236}">
                <a16:creationId xmlns:a16="http://schemas.microsoft.com/office/drawing/2014/main" id="{58821CFE-8641-5242-9C2F-65CCD407E8F3}"/>
              </a:ext>
            </a:extLst>
          </p:cNvPr>
          <p:cNvSpPr/>
          <p:nvPr userDrawn="1"/>
        </p:nvSpPr>
        <p:spPr>
          <a:xfrm>
            <a:off x="7846707" y="1077070"/>
            <a:ext cx="840253" cy="823189"/>
          </a:xfrm>
          <a:prstGeom prst="ellipse">
            <a:avLst/>
          </a:prstGeom>
          <a:solidFill>
            <a:schemeClr val="bg1"/>
          </a:solidFill>
          <a:ln w="19050">
            <a:solidFill>
              <a:srgbClr val="3B79B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0" name="Immagine 49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ECDFF0FE-FDF6-2C40-BED6-EBB164BA28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60964" y="1246275"/>
            <a:ext cx="545705" cy="436564"/>
          </a:xfrm>
          <a:prstGeom prst="rect">
            <a:avLst/>
          </a:prstGeom>
        </p:spPr>
      </p:pic>
      <p:sp>
        <p:nvSpPr>
          <p:cNvPr id="52" name="Segnaposto numero diapositiva 5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3" name="Segnaposto grafico 15"/>
          <p:cNvSpPr>
            <a:spLocks noGrp="1"/>
          </p:cNvSpPr>
          <p:nvPr>
            <p:ph type="chart" sz="quarter" idx="16"/>
          </p:nvPr>
        </p:nvSpPr>
        <p:spPr>
          <a:xfrm>
            <a:off x="4930219" y="1951802"/>
            <a:ext cx="3750929" cy="12607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lang="it-IT" dirty="0"/>
          </a:p>
        </p:txBody>
      </p:sp>
      <p:sp>
        <p:nvSpPr>
          <p:cNvPr id="56" name="Segnaposto testo 54"/>
          <p:cNvSpPr>
            <a:spLocks noGrp="1"/>
          </p:cNvSpPr>
          <p:nvPr>
            <p:ph type="body" sz="quarter" idx="17" hasCustomPrompt="1"/>
          </p:nvPr>
        </p:nvSpPr>
        <p:spPr>
          <a:xfrm>
            <a:off x="4930219" y="3556869"/>
            <a:ext cx="3743134" cy="1177925"/>
          </a:xfrm>
          <a:prstGeom prst="rect">
            <a:avLst/>
          </a:prstGeom>
        </p:spPr>
        <p:txBody>
          <a:bodyPr lIns="0" tIns="0" rIns="0" bIns="0"/>
          <a:lstStyle>
            <a:lvl1pPr marL="139700" indent="-139700">
              <a:buClr>
                <a:srgbClr val="3B79B9"/>
              </a:buClr>
              <a:buFont typeface="Wingdings" charset="2"/>
              <a:buChar char="§"/>
              <a:tabLst/>
              <a:defRPr sz="10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 sz="1000">
                <a:latin typeface="Roboto" charset="0"/>
                <a:ea typeface="Roboto" charset="0"/>
                <a:cs typeface="Roboto" charset="0"/>
              </a:defRPr>
            </a:lvl2pPr>
            <a:lvl3pPr>
              <a:defRPr sz="1000">
                <a:latin typeface="Roboto" charset="0"/>
                <a:ea typeface="Roboto" charset="0"/>
                <a:cs typeface="Roboto" charset="0"/>
              </a:defRPr>
            </a:lvl3pPr>
            <a:lvl4pPr>
              <a:defRPr sz="1000">
                <a:latin typeface="Roboto" charset="0"/>
                <a:ea typeface="Roboto" charset="0"/>
                <a:cs typeface="Roboto" charset="0"/>
              </a:defRPr>
            </a:lvl4pPr>
            <a:lvl5pPr>
              <a:defRPr sz="1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it-IT" dirty="0"/>
              <a:t>Punto elenco</a:t>
            </a:r>
          </a:p>
        </p:txBody>
      </p:sp>
      <p:sp>
        <p:nvSpPr>
          <p:cNvPr id="57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470647" y="903669"/>
            <a:ext cx="7588832" cy="547687"/>
          </a:xfrm>
          <a:prstGeom prst="rect">
            <a:avLst/>
          </a:prstGeom>
        </p:spPr>
        <p:txBody>
          <a:bodyPr lIns="0" rIns="0"/>
          <a:lstStyle>
            <a:lvl1pPr marL="319088" indent="-319088">
              <a:buFont typeface="+mj-lt"/>
              <a:buAutoNum type="arabicPeriod"/>
              <a:tabLst/>
              <a:defRPr b="0" i="0">
                <a:solidFill>
                  <a:srgbClr val="001565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it-IT" dirty="0"/>
              <a:t>Schema con grafici e istogrammi</a:t>
            </a:r>
          </a:p>
        </p:txBody>
      </p:sp>
      <p:pic>
        <p:nvPicPr>
          <p:cNvPr id="58" name="Immagine 57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CC260792-B6BD-1845-A030-788A71F5C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333" t="36978" r="2964" b="48321"/>
          <a:stretch/>
        </p:blipFill>
        <p:spPr>
          <a:xfrm>
            <a:off x="-395926" y="0"/>
            <a:ext cx="9539926" cy="1008530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42F01435-7B8F-5D4C-AB01-73C4ADC736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91714" y="254439"/>
            <a:ext cx="1158240" cy="269358"/>
          </a:xfrm>
          <a:prstGeom prst="rect">
            <a:avLst/>
          </a:prstGeom>
        </p:spPr>
      </p:pic>
      <p:sp>
        <p:nvSpPr>
          <p:cNvPr id="60" name="Segnaposto testo 16"/>
          <p:cNvSpPr>
            <a:spLocks noGrp="1"/>
          </p:cNvSpPr>
          <p:nvPr>
            <p:ph type="body" sz="quarter" idx="12" hasCustomPrompt="1"/>
          </p:nvPr>
        </p:nvSpPr>
        <p:spPr>
          <a:xfrm>
            <a:off x="470647" y="350710"/>
            <a:ext cx="2805885" cy="27075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050" b="1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3" name="Segnaposto piè di pagina 5">
            <a:extLst>
              <a:ext uri="{FF2B5EF4-FFF2-40B4-BE49-F238E27FC236}">
                <a16:creationId xmlns:a16="http://schemas.microsoft.com/office/drawing/2014/main" id="{67BBF5DD-D3EE-214B-AAAD-35D57F3B9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it-IT" dirty="0"/>
              <a:t>Brochure Area Affari Banca </a:t>
            </a:r>
            <a:r>
              <a:rPr lang="it-IT" dirty="0" err="1"/>
              <a:t>Ifis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123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+testo+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15" name="Immagine 14" descr="Immagine che contiene monitor, schermo, televisione, sedendo&#10;&#10;Descrizione generata automaticamente">
            <a:extLst>
              <a:ext uri="{FF2B5EF4-FFF2-40B4-BE49-F238E27FC236}">
                <a16:creationId xmlns:a16="http://schemas.microsoft.com/office/drawing/2014/main" id="{CC260792-B6BD-1845-A030-788A71F5C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33" t="36978" r="2964" b="48321"/>
          <a:stretch/>
        </p:blipFill>
        <p:spPr>
          <a:xfrm>
            <a:off x="-395926" y="0"/>
            <a:ext cx="9539926" cy="100853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2F01435-7B8F-5D4C-AB01-73C4ADC736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1714" y="254439"/>
            <a:ext cx="1158240" cy="269358"/>
          </a:xfrm>
          <a:prstGeom prst="rect">
            <a:avLst/>
          </a:prstGeom>
        </p:spPr>
      </p:pic>
      <p:sp>
        <p:nvSpPr>
          <p:cNvPr id="17" name="Segnaposto testo 16"/>
          <p:cNvSpPr>
            <a:spLocks noGrp="1"/>
          </p:cNvSpPr>
          <p:nvPr>
            <p:ph type="body" sz="quarter" idx="12" hasCustomPrompt="1"/>
          </p:nvPr>
        </p:nvSpPr>
        <p:spPr>
          <a:xfrm>
            <a:off x="470647" y="350710"/>
            <a:ext cx="2805885" cy="27075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1050" b="1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8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470647" y="903669"/>
            <a:ext cx="7588832" cy="547687"/>
          </a:xfrm>
          <a:prstGeom prst="rect">
            <a:avLst/>
          </a:prstGeom>
        </p:spPr>
        <p:txBody>
          <a:bodyPr lIns="0" rIns="0"/>
          <a:lstStyle>
            <a:lvl1pPr marL="319088" indent="-319088">
              <a:buFont typeface="+mj-lt"/>
              <a:buAutoNum type="arabicPeriod"/>
              <a:tabLst/>
              <a:defRPr b="0" i="0">
                <a:solidFill>
                  <a:srgbClr val="001565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lvl="0"/>
            <a:r>
              <a:rPr lang="it-IT" dirty="0"/>
              <a:t>Schema testo e istogrammi</a:t>
            </a:r>
          </a:p>
        </p:txBody>
      </p:sp>
      <p:sp>
        <p:nvSpPr>
          <p:cNvPr id="25" name="Segnaposto grafico 19"/>
          <p:cNvSpPr>
            <a:spLocks noGrp="1"/>
          </p:cNvSpPr>
          <p:nvPr>
            <p:ph type="chart" sz="quarter" idx="15"/>
          </p:nvPr>
        </p:nvSpPr>
        <p:spPr>
          <a:xfrm>
            <a:off x="5247921" y="1610467"/>
            <a:ext cx="1421391" cy="113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lang="it-IT" dirty="0"/>
          </a:p>
        </p:txBody>
      </p:sp>
      <p:sp>
        <p:nvSpPr>
          <p:cNvPr id="26" name="Segnaposto grafico 19"/>
          <p:cNvSpPr>
            <a:spLocks noGrp="1"/>
          </p:cNvSpPr>
          <p:nvPr>
            <p:ph type="chart" sz="quarter" idx="16"/>
          </p:nvPr>
        </p:nvSpPr>
        <p:spPr>
          <a:xfrm>
            <a:off x="7064529" y="1610467"/>
            <a:ext cx="1421391" cy="113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lang="it-IT" dirty="0"/>
          </a:p>
        </p:txBody>
      </p:sp>
      <p:sp>
        <p:nvSpPr>
          <p:cNvPr id="27" name="Segnaposto grafico 19"/>
          <p:cNvSpPr>
            <a:spLocks noGrp="1"/>
          </p:cNvSpPr>
          <p:nvPr>
            <p:ph type="chart" sz="quarter" idx="17"/>
          </p:nvPr>
        </p:nvSpPr>
        <p:spPr>
          <a:xfrm>
            <a:off x="5247921" y="3195427"/>
            <a:ext cx="1421391" cy="113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lang="it-IT" dirty="0"/>
          </a:p>
        </p:txBody>
      </p:sp>
      <p:sp>
        <p:nvSpPr>
          <p:cNvPr id="28" name="Segnaposto grafico 19"/>
          <p:cNvSpPr>
            <a:spLocks noGrp="1"/>
          </p:cNvSpPr>
          <p:nvPr>
            <p:ph type="chart" sz="quarter" idx="18"/>
          </p:nvPr>
        </p:nvSpPr>
        <p:spPr>
          <a:xfrm>
            <a:off x="7064529" y="3195427"/>
            <a:ext cx="1421391" cy="113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lang="it-IT" dirty="0"/>
          </a:p>
        </p:txBody>
      </p:sp>
      <p:sp>
        <p:nvSpPr>
          <p:cNvPr id="29" name="Segnaposto grafico 19"/>
          <p:cNvSpPr>
            <a:spLocks noGrp="1"/>
          </p:cNvSpPr>
          <p:nvPr>
            <p:ph type="chart" sz="quarter" idx="14"/>
          </p:nvPr>
        </p:nvSpPr>
        <p:spPr>
          <a:xfrm>
            <a:off x="622300" y="1719263"/>
            <a:ext cx="3254375" cy="2109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endParaRPr lang="it-IT" dirty="0"/>
          </a:p>
        </p:txBody>
      </p:sp>
      <p:sp>
        <p:nvSpPr>
          <p:cNvPr id="13" name="Segnaposto piè di pagina 5">
            <a:extLst>
              <a:ext uri="{FF2B5EF4-FFF2-40B4-BE49-F238E27FC236}">
                <a16:creationId xmlns:a16="http://schemas.microsoft.com/office/drawing/2014/main" id="{4FE16C9D-5A6E-E64A-B179-A21CC08CA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it-IT" dirty="0"/>
              <a:t>Brochure Area Affari Banca </a:t>
            </a:r>
            <a:r>
              <a:rPr lang="it-IT" dirty="0" err="1"/>
              <a:t>Ifis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385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E8BB57F-A0AA-3F4D-9C41-140C362EF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5259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80">
                <a:solidFill>
                  <a:srgbClr val="001564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it-IT" dirty="0"/>
              <a:t>Banca </a:t>
            </a:r>
            <a:r>
              <a:rPr lang="it-IT" dirty="0" err="1"/>
              <a:t>Ifis</a:t>
            </a:r>
            <a:r>
              <a:rPr lang="it-IT" dirty="0"/>
              <a:t> – La Direzione Centrale Affari</a:t>
            </a:r>
          </a:p>
        </p:txBody>
      </p:sp>
    </p:spTree>
    <p:extLst>
      <p:ext uri="{BB962C8B-B14F-4D97-AF65-F5344CB8AC3E}">
        <p14:creationId xmlns:p14="http://schemas.microsoft.com/office/powerpoint/2010/main" val="162753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37" r:id="rId3"/>
    <p:sldLayoutId id="2147483724" r:id="rId4"/>
    <p:sldLayoutId id="2147483729" r:id="rId5"/>
    <p:sldLayoutId id="2147483731" r:id="rId6"/>
    <p:sldLayoutId id="2147483732" r:id="rId7"/>
    <p:sldLayoutId id="2147483736" r:id="rId8"/>
    <p:sldLayoutId id="2147483735" r:id="rId9"/>
    <p:sldLayoutId id="2147483730" r:id="rId10"/>
    <p:sldLayoutId id="2147483727" r:id="rId11"/>
    <p:sldLayoutId id="2147483725" r:id="rId12"/>
    <p:sldLayoutId id="2147483734" r:id="rId13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30"/>
          <p:cNvSpPr>
            <a:spLocks noGrp="1"/>
          </p:cNvSpPr>
          <p:nvPr>
            <p:ph type="ftr" sz="quarter" idx="3"/>
          </p:nvPr>
        </p:nvSpPr>
        <p:spPr>
          <a:xfrm>
            <a:off x="414792" y="4766470"/>
            <a:ext cx="3086100" cy="274637"/>
          </a:xfrm>
          <a:prstGeom prst="rect">
            <a:avLst/>
          </a:prstGeom>
        </p:spPr>
        <p:txBody>
          <a:bodyPr anchor="t"/>
          <a:lstStyle>
            <a:lvl1pPr algn="l">
              <a:defRPr sz="68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r>
              <a:rPr lang="it-IT" dirty="0"/>
              <a:t>Banca </a:t>
            </a:r>
            <a:r>
              <a:rPr lang="it-IT" dirty="0" err="1"/>
              <a:t>Ifis</a:t>
            </a:r>
            <a:r>
              <a:rPr lang="it-IT" dirty="0"/>
              <a:t> – La Direzione Centrale Affari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BDE3971-10A5-B240-B7EF-14C148165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5259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rgbClr val="001564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92F1138A-26B1-5743-AF9C-9FB7E6207EBD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7349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</p:sldLayoutIdLst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francesco.risi@bancaifis.it" TargetMode="External"/><Relationship Id="rId2" Type="http://schemas.openxmlformats.org/officeDocument/2006/relationships/hyperlink" Target="mailto:emilio.ubertini@bancaifis.it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nedo.vitali@bancaifis.it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>
                <a:latin typeface="Roboto Medium" panose="02000000000000000000" pitchFamily="2" charset="0"/>
                <a:ea typeface="Roboto Medium" panose="02000000000000000000" pitchFamily="2" charset="0"/>
              </a:rPr>
              <a:t>Prodotti e servizi</a:t>
            </a:r>
          </a:p>
          <a:p>
            <a:r>
              <a:rPr lang="it-IT" dirty="0">
                <a:latin typeface="Roboto Medium" panose="02000000000000000000" pitchFamily="2" charset="0"/>
                <a:ea typeface="Roboto Medium" panose="02000000000000000000" pitchFamily="2" charset="0"/>
              </a:rPr>
              <a:t>per le imprese</a:t>
            </a:r>
          </a:p>
        </p:txBody>
      </p:sp>
    </p:spTree>
    <p:extLst>
      <p:ext uri="{BB962C8B-B14F-4D97-AF65-F5344CB8AC3E}">
        <p14:creationId xmlns:p14="http://schemas.microsoft.com/office/powerpoint/2010/main" val="34115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un angolo arrotondato 10">
            <a:extLst>
              <a:ext uri="{FF2B5EF4-FFF2-40B4-BE49-F238E27FC236}">
                <a16:creationId xmlns:a16="http://schemas.microsoft.com/office/drawing/2014/main" id="{0F244781-C3C0-9446-936A-B232E32A7867}"/>
              </a:ext>
            </a:extLst>
          </p:cNvPr>
          <p:cNvSpPr/>
          <p:nvPr/>
        </p:nvSpPr>
        <p:spPr>
          <a:xfrm>
            <a:off x="469901" y="1857123"/>
            <a:ext cx="3628213" cy="2910140"/>
          </a:xfrm>
          <a:prstGeom prst="round1Rect">
            <a:avLst/>
          </a:prstGeom>
          <a:solidFill>
            <a:srgbClr val="3B79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D069C10-F77D-E946-B506-308B62019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901691-AADA-0A4F-91B0-88AADAEB61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b="0" dirty="0"/>
              <a:t>Factoring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DD5FB7F-1BD7-BD47-B8CD-3E07B024A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731" y="2143793"/>
            <a:ext cx="3296551" cy="2336800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it-IT" altLang="it-IT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Anticipo crediti futuri</a:t>
            </a:r>
          </a:p>
          <a:p>
            <a:pPr marL="0" indent="0">
              <a:buClrTx/>
              <a:buNone/>
            </a:pPr>
            <a:endParaRPr lang="it-IT" altLang="it-IT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Condensed" panose="02000000000000000000" pitchFamily="2" charset="0"/>
              <a:sym typeface="Gill Sans" charset="0"/>
            </a:endParaRPr>
          </a:p>
          <a:p>
            <a:pPr marL="0" indent="0">
              <a:buClrTx/>
              <a:buNone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L’Anticipo Crediti Futuri è un prodotto che si accompagna </a:t>
            </a:r>
            <a:r>
              <a:rPr lang="it-IT" altLang="it-IT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aII’Anticipazione</a:t>
            </a: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 pro solvendo/ Acquisto a titolo definitivo di Crediti non Certificati e/o di Crediti </a:t>
            </a:r>
            <a:r>
              <a:rPr lang="it-IT" altLang="it-IT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Certificatie</a:t>
            </a: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. Prevede la possibilità per l’impresa cedente di ottenere un finanziamento attraverso l’anticipazione dei crediti che sorgeranno da contratti già stipulati con i propri clienti. 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EDB33DFC-F183-4A96-99E4-493597CED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0646" y="903669"/>
            <a:ext cx="8419725" cy="547687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Crediti futuri</a:t>
            </a:r>
            <a:br>
              <a:rPr lang="it-IT" dirty="0"/>
            </a:br>
            <a:r>
              <a:rPr lang="it-IT" sz="1400" b="1" dirty="0">
                <a:solidFill>
                  <a:srgbClr val="3B79B9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nei confronti delle Aziende Sanitarie, Aziende Ospedaliere, IRCSS, IFO, Policlinici Universitari Pubblici, Azienda ARES 118 che hanno aderito </a:t>
            </a:r>
            <a:r>
              <a:rPr lang="it-IT" sz="1400" b="1" dirty="0" err="1">
                <a:solidFill>
                  <a:srgbClr val="3B79B9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aIl’Accordo</a:t>
            </a:r>
            <a:r>
              <a:rPr lang="it-IT" sz="1400" b="1" dirty="0">
                <a:solidFill>
                  <a:srgbClr val="3B79B9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Pagamenti</a:t>
            </a:r>
            <a:endParaRPr lang="it-IT" sz="1400" dirty="0">
              <a:solidFill>
                <a:srgbClr val="3B79B9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3A0A070-000B-4E47-825A-370EC5B1E7A8}"/>
              </a:ext>
            </a:extLst>
          </p:cNvPr>
          <p:cNvSpPr txBox="1"/>
          <p:nvPr/>
        </p:nvSpPr>
        <p:spPr>
          <a:xfrm>
            <a:off x="4316310" y="1995796"/>
            <a:ext cx="476906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it-IT" sz="1400" b="1" dirty="0">
                <a:solidFill>
                  <a:srgbClr val="3B79B9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Condizioni economiche:</a:t>
            </a:r>
          </a:p>
          <a:p>
            <a:pPr marL="228600"/>
            <a:endParaRPr lang="it-IT" sz="1400" b="1" dirty="0">
              <a:solidFill>
                <a:srgbClr val="3B79B9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it-IT" sz="1400" dirty="0">
                <a:solidFill>
                  <a:srgbClr val="001565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Euribor 3 mesi media mese precedente + 3,00%;</a:t>
            </a:r>
          </a:p>
          <a:p>
            <a:endParaRPr lang="it-IT" sz="1400" dirty="0">
              <a:solidFill>
                <a:srgbClr val="001565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marL="228600"/>
            <a:r>
              <a:rPr lang="it-IT" sz="1400" b="1" dirty="0">
                <a:solidFill>
                  <a:srgbClr val="3B79B9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Altre caratteristiche tecniche: </a:t>
            </a:r>
          </a:p>
          <a:p>
            <a:pPr marL="228600"/>
            <a:endParaRPr lang="it-IT" sz="1400" b="1" dirty="0">
              <a:solidFill>
                <a:srgbClr val="3B79B9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  <a:defRPr/>
            </a:pPr>
            <a:r>
              <a:rPr lang="it-IT" sz="1400" dirty="0">
                <a:solidFill>
                  <a:srgbClr val="001565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Anticipazione compresa fra il 10% e il 25%;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it-IT" sz="1400" dirty="0">
                <a:solidFill>
                  <a:srgbClr val="001565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Recuperata pro-quota sulle cessioni di crediti sorti in un arco temporale compreso fra 6 e 12 mesi;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it-IT" sz="1400" dirty="0">
                <a:solidFill>
                  <a:srgbClr val="001565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Su richiesta del fornitore, ad avvenuto rientro dell’Anticipazione di Crediti Futuri accordata, la Banca potrà concedere una nuova Anticipazione di Crediti Futuri.</a:t>
            </a:r>
          </a:p>
        </p:txBody>
      </p:sp>
    </p:spTree>
    <p:extLst>
      <p:ext uri="{BB962C8B-B14F-4D97-AF65-F5344CB8AC3E}">
        <p14:creationId xmlns:p14="http://schemas.microsoft.com/office/powerpoint/2010/main" val="1874395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1">
            <a:extLst>
              <a:ext uri="{FF2B5EF4-FFF2-40B4-BE49-F238E27FC236}">
                <a16:creationId xmlns:a16="http://schemas.microsoft.com/office/drawing/2014/main" id="{CE325D76-1C1D-A34C-8915-A7732DF4CA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7031" y="2053139"/>
            <a:ext cx="7494315" cy="103722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dirty="0">
                <a:latin typeface="Roboto Medium" panose="02000000000000000000" pitchFamily="2" charset="0"/>
                <a:ea typeface="Roboto Medium" panose="02000000000000000000" pitchFamily="2" charset="0"/>
              </a:rPr>
              <a:t>Finanziamenti</a:t>
            </a:r>
          </a:p>
          <a:p>
            <a:pPr>
              <a:spcBef>
                <a:spcPts val="0"/>
              </a:spcBef>
            </a:pPr>
            <a:r>
              <a:rPr lang="it-IT" dirty="0">
                <a:latin typeface="Roboto Medium" panose="02000000000000000000" pitchFamily="2" charset="0"/>
                <a:ea typeface="Roboto Medium" panose="02000000000000000000" pitchFamily="2" charset="0"/>
              </a:rPr>
              <a:t>a medio - lungo termine</a:t>
            </a:r>
          </a:p>
        </p:txBody>
      </p:sp>
    </p:spTree>
    <p:extLst>
      <p:ext uri="{BB962C8B-B14F-4D97-AF65-F5344CB8AC3E}">
        <p14:creationId xmlns:p14="http://schemas.microsoft.com/office/powerpoint/2010/main" val="94163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DACA7DE-B658-4BD5-99FB-31D2125A50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La finanza agevolata a supporto delle imprese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08BCCC-5B9F-42A8-B3E2-99199D49F5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0" dirty="0"/>
              <a:t>Finanziamenti a medio - lungo termine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E837DA-F8D3-40EB-8A14-6BD25280C0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b="1" dirty="0"/>
              <a:t>Favorire la crescita del mercato e la produttività delle imprese italiane </a:t>
            </a:r>
            <a:r>
              <a:rPr lang="it-IT" dirty="0"/>
              <a:t>è da sempre la Mission di Banca Ifis.</a:t>
            </a:r>
          </a:p>
          <a:p>
            <a:endParaRPr lang="it-IT" dirty="0"/>
          </a:p>
          <a:p>
            <a:r>
              <a:rPr lang="it-IT" dirty="0"/>
              <a:t>Con questo obiettivo collaboriamo con enti pubblici e istituzioni finanziarie proponendo </a:t>
            </a:r>
            <a:r>
              <a:rPr lang="it-IT" b="1" dirty="0"/>
              <a:t>diverse soluzioni di credito agevolato </a:t>
            </a:r>
            <a:r>
              <a:rPr lang="it-IT" dirty="0"/>
              <a:t>volte ad accompagnare le aziende nei loro progetti di business.</a:t>
            </a:r>
          </a:p>
          <a:p>
            <a:endParaRPr lang="it-IT" dirty="0"/>
          </a:p>
          <a:p>
            <a:r>
              <a:rPr lang="it-IT" dirty="0"/>
              <a:t>Garanzie offerte: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Fondo di Garanzia (MCC)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SACE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EC9778-A42E-4464-B607-B99B27700AF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10" name="Rettangolo con angoli arrotondati in diagonale 21">
            <a:extLst>
              <a:ext uri="{FF2B5EF4-FFF2-40B4-BE49-F238E27FC236}">
                <a16:creationId xmlns:a16="http://schemas.microsoft.com/office/drawing/2014/main" id="{DFE3EA16-1889-48E7-B713-7E07405026E8}"/>
              </a:ext>
            </a:extLst>
          </p:cNvPr>
          <p:cNvSpPr/>
          <p:nvPr/>
        </p:nvSpPr>
        <p:spPr>
          <a:xfrm rot="5400000">
            <a:off x="7860106" y="3666190"/>
            <a:ext cx="891238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43B5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con angoli arrotondati in diagonale 21">
            <a:extLst>
              <a:ext uri="{FF2B5EF4-FFF2-40B4-BE49-F238E27FC236}">
                <a16:creationId xmlns:a16="http://schemas.microsoft.com/office/drawing/2014/main" id="{8C309E0E-4FEC-4CC6-856A-BBA783DC14C3}"/>
              </a:ext>
            </a:extLst>
          </p:cNvPr>
          <p:cNvSpPr/>
          <p:nvPr/>
        </p:nvSpPr>
        <p:spPr>
          <a:xfrm rot="5400000">
            <a:off x="6778171" y="3151697"/>
            <a:ext cx="891238" cy="100852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6D3E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88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9B99A9C-94FD-BB4C-8A7D-35B1934CFF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Mutui MCC e SACE</a:t>
            </a:r>
          </a:p>
          <a:p>
            <a:pPr marL="0" indent="0">
              <a:buNone/>
            </a:pPr>
            <a:endParaRPr lang="it-IT" sz="1600" dirty="0">
              <a:solidFill>
                <a:srgbClr val="3B79B9"/>
              </a:solidFill>
            </a:endParaRPr>
          </a:p>
          <a:p>
            <a:pPr marL="0" indent="0">
              <a:buNone/>
            </a:pPr>
            <a:r>
              <a:rPr lang="it-IT" sz="1600" dirty="0">
                <a:solidFill>
                  <a:srgbClr val="3B79B9"/>
                </a:solidFill>
              </a:rPr>
              <a:t>Principali Termini e Condizioni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7AF076-4BBC-B248-9906-FD89D109C7E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13</a:t>
            </a:fld>
            <a:endParaRPr lang="it-IT" dirty="0"/>
          </a:p>
        </p:txBody>
      </p:sp>
      <p:graphicFrame>
        <p:nvGraphicFramePr>
          <p:cNvPr id="18" name="Tabella 17">
            <a:extLst>
              <a:ext uri="{FF2B5EF4-FFF2-40B4-BE49-F238E27FC236}">
                <a16:creationId xmlns:a16="http://schemas.microsoft.com/office/drawing/2014/main" id="{15F47A82-6720-A145-A42A-652AE11BF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707833"/>
              </p:ext>
            </p:extLst>
          </p:nvPr>
        </p:nvGraphicFramePr>
        <p:xfrm>
          <a:off x="574812" y="2054791"/>
          <a:ext cx="8017566" cy="2207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8388">
                  <a:extLst>
                    <a:ext uri="{9D8B030D-6E8A-4147-A177-3AD203B41FA5}">
                      <a16:colId xmlns:a16="http://schemas.microsoft.com/office/drawing/2014/main" val="4187270769"/>
                    </a:ext>
                  </a:extLst>
                </a:gridCol>
                <a:gridCol w="5849178">
                  <a:extLst>
                    <a:ext uri="{9D8B030D-6E8A-4147-A177-3AD203B41FA5}">
                      <a16:colId xmlns:a16="http://schemas.microsoft.com/office/drawing/2014/main" val="7522755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it-IT" b="0" i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3B7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b="0" i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80CC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806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000" b="1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DURATA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Fino a 72 mesi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468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000" b="1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PRE-AMMORTAMENTO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Possibile nel caso sia coerente con gli impegni finanziari dell’azienda e con lo scopo del finanziamento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751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000" b="1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SPESE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Spese d’istruttoria percepite solo in caso di esito favorevole della proposta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9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000" b="1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GARANZIE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Garanzia del Fondo di Garanzia; SACE</a:t>
                      </a:r>
                      <a:endParaRPr lang="it-IT" altLang="it-IT" sz="1100" strike="sngStrike" dirty="0">
                        <a:solidFill>
                          <a:srgbClr val="001565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898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000" b="1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TASSO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strike="noStrike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Tasso riservato agli associati, alle migliori condizioni applicate da Banca Ifis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019696"/>
                  </a:ext>
                </a:extLst>
              </a:tr>
            </a:tbl>
          </a:graphicData>
        </a:graphic>
      </p:graphicFrame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C2AC46B5-B373-464B-BB56-EBDA3ABBD0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900" y="350710"/>
            <a:ext cx="2805885" cy="270758"/>
          </a:xfrm>
        </p:spPr>
        <p:txBody>
          <a:bodyPr/>
          <a:lstStyle/>
          <a:p>
            <a:r>
              <a:rPr lang="it-IT" b="0" dirty="0"/>
              <a:t>Finanziamenti a medio - lungo termine</a:t>
            </a:r>
          </a:p>
        </p:txBody>
      </p:sp>
    </p:spTree>
    <p:extLst>
      <p:ext uri="{BB962C8B-B14F-4D97-AF65-F5344CB8AC3E}">
        <p14:creationId xmlns:p14="http://schemas.microsoft.com/office/powerpoint/2010/main" val="722644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C85441-64E9-F849-BD7C-46D0EC4672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fld id="{92F1138A-26B1-5743-AF9C-9FB7E6207EBD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2433CBBC-5332-0841-AC8B-4A5F05516C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>
                <a:latin typeface="Roboto Medium" panose="02000000000000000000" pitchFamily="2" charset="0"/>
                <a:ea typeface="Roboto Medium" panose="02000000000000000000" pitchFamily="2" charset="0"/>
              </a:rPr>
              <a:t>Leasing e Noleggio</a:t>
            </a:r>
          </a:p>
          <a:p>
            <a:endParaRPr lang="it-IT" dirty="0">
              <a:latin typeface="Roboto Medium" panose="02000000000000000000" pitchFamily="2" charset="0"/>
              <a:ea typeface="Roboto Medium" panose="02000000000000000000" pitchFamily="2" charset="0"/>
            </a:endParaRPr>
          </a:p>
          <a:p>
            <a:endParaRPr lang="it-IT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774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57DE136-F772-454C-8F00-525AA902C1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None/>
            </a:pPr>
            <a:r>
              <a:rPr lang="it-IT" altLang="it-IT" dirty="0">
                <a:ea typeface="Heiti SC Light" panose="02000000000000000000" pitchFamily="2" charset="-128"/>
              </a:rPr>
              <a:t>La rete distributiva Leasing e Noleggio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852AB4-F4F9-2748-AF65-521A705347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0" dirty="0"/>
              <a:t>Leasing e Noleggio</a:t>
            </a:r>
          </a:p>
          <a:p>
            <a:endParaRPr lang="it-IT" b="0" dirty="0"/>
          </a:p>
          <a:p>
            <a:endParaRPr lang="it-IT" b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D7AC73-6DB5-ED4E-9186-638648E2A4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9" name="Rettangolo con due angoli in diagonale arrotondati 8">
            <a:extLst>
              <a:ext uri="{FF2B5EF4-FFF2-40B4-BE49-F238E27FC236}">
                <a16:creationId xmlns:a16="http://schemas.microsoft.com/office/drawing/2014/main" id="{05DDFE2F-57D9-A342-A8AC-23D49EB7DDB0}"/>
              </a:ext>
            </a:extLst>
          </p:cNvPr>
          <p:cNvSpPr/>
          <p:nvPr/>
        </p:nvSpPr>
        <p:spPr>
          <a:xfrm>
            <a:off x="469900" y="1554024"/>
            <a:ext cx="8340090" cy="3185597"/>
          </a:xfrm>
          <a:prstGeom prst="round2DiagRect">
            <a:avLst>
              <a:gd name="adj1" fmla="val 20591"/>
              <a:gd name="adj2" fmla="val 0"/>
            </a:avLst>
          </a:prstGeom>
          <a:solidFill>
            <a:srgbClr val="001565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EFA8242-4DA0-4E4C-9E2F-0F9FB84905D6}"/>
              </a:ext>
            </a:extLst>
          </p:cNvPr>
          <p:cNvGrpSpPr/>
          <p:nvPr/>
        </p:nvGrpSpPr>
        <p:grpSpPr>
          <a:xfrm>
            <a:off x="5605609" y="1733557"/>
            <a:ext cx="2826351" cy="3307550"/>
            <a:chOff x="1567534" y="1915004"/>
            <a:chExt cx="3747846" cy="4385932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0F3898E-D7B6-BE44-8619-DD3D9613BF98}"/>
                </a:ext>
              </a:extLst>
            </p:cNvPr>
            <p:cNvSpPr>
              <a:spLocks/>
            </p:cNvSpPr>
            <p:nvPr/>
          </p:nvSpPr>
          <p:spPr bwMode="auto">
            <a:xfrm rot="21373043">
              <a:off x="2683066" y="1915004"/>
              <a:ext cx="637426" cy="604471"/>
            </a:xfrm>
            <a:custGeom>
              <a:avLst/>
              <a:gdLst>
                <a:gd name="T0" fmla="*/ 22 w 1206"/>
                <a:gd name="T1" fmla="*/ 204 h 1120"/>
                <a:gd name="T2" fmla="*/ 14 w 1206"/>
                <a:gd name="T3" fmla="*/ 154 h 1120"/>
                <a:gd name="T4" fmla="*/ 7 w 1206"/>
                <a:gd name="T5" fmla="*/ 126 h 1120"/>
                <a:gd name="T6" fmla="*/ 9 w 1206"/>
                <a:gd name="T7" fmla="*/ 100 h 1120"/>
                <a:gd name="T8" fmla="*/ 41 w 1206"/>
                <a:gd name="T9" fmla="*/ 85 h 1120"/>
                <a:gd name="T10" fmla="*/ 82 w 1206"/>
                <a:gd name="T11" fmla="*/ 85 h 1120"/>
                <a:gd name="T12" fmla="*/ 95 w 1206"/>
                <a:gd name="T13" fmla="*/ 103 h 1120"/>
                <a:gd name="T14" fmla="*/ 137 w 1206"/>
                <a:gd name="T15" fmla="*/ 108 h 1120"/>
                <a:gd name="T16" fmla="*/ 173 w 1206"/>
                <a:gd name="T17" fmla="*/ 91 h 1120"/>
                <a:gd name="T18" fmla="*/ 182 w 1206"/>
                <a:gd name="T19" fmla="*/ 53 h 1120"/>
                <a:gd name="T20" fmla="*/ 205 w 1206"/>
                <a:gd name="T21" fmla="*/ 41 h 1120"/>
                <a:gd name="T22" fmla="*/ 237 w 1206"/>
                <a:gd name="T23" fmla="*/ 34 h 1120"/>
                <a:gd name="T24" fmla="*/ 265 w 1206"/>
                <a:gd name="T25" fmla="*/ 34 h 1120"/>
                <a:gd name="T26" fmla="*/ 296 w 1206"/>
                <a:gd name="T27" fmla="*/ 30 h 1120"/>
                <a:gd name="T28" fmla="*/ 337 w 1206"/>
                <a:gd name="T29" fmla="*/ 41 h 1120"/>
                <a:gd name="T30" fmla="*/ 367 w 1206"/>
                <a:gd name="T31" fmla="*/ 26 h 1120"/>
                <a:gd name="T32" fmla="*/ 407 w 1206"/>
                <a:gd name="T33" fmla="*/ 12 h 1120"/>
                <a:gd name="T34" fmla="*/ 430 w 1206"/>
                <a:gd name="T35" fmla="*/ 5 h 1120"/>
                <a:gd name="T36" fmla="*/ 451 w 1206"/>
                <a:gd name="T37" fmla="*/ 21 h 1120"/>
                <a:gd name="T38" fmla="*/ 434 w 1206"/>
                <a:gd name="T39" fmla="*/ 46 h 1120"/>
                <a:gd name="T40" fmla="*/ 458 w 1206"/>
                <a:gd name="T41" fmla="*/ 69 h 1120"/>
                <a:gd name="T42" fmla="*/ 471 w 1206"/>
                <a:gd name="T43" fmla="*/ 96 h 1120"/>
                <a:gd name="T44" fmla="*/ 494 w 1206"/>
                <a:gd name="T45" fmla="*/ 128 h 1120"/>
                <a:gd name="T46" fmla="*/ 500 w 1206"/>
                <a:gd name="T47" fmla="*/ 151 h 1120"/>
                <a:gd name="T48" fmla="*/ 478 w 1206"/>
                <a:gd name="T49" fmla="*/ 158 h 1120"/>
                <a:gd name="T50" fmla="*/ 447 w 1206"/>
                <a:gd name="T51" fmla="*/ 171 h 1120"/>
                <a:gd name="T52" fmla="*/ 435 w 1206"/>
                <a:gd name="T53" fmla="*/ 157 h 1120"/>
                <a:gd name="T54" fmla="*/ 417 w 1206"/>
                <a:gd name="T55" fmla="*/ 154 h 1120"/>
                <a:gd name="T56" fmla="*/ 397 w 1206"/>
                <a:gd name="T57" fmla="*/ 190 h 1120"/>
                <a:gd name="T58" fmla="*/ 357 w 1206"/>
                <a:gd name="T59" fmla="*/ 200 h 1120"/>
                <a:gd name="T60" fmla="*/ 368 w 1206"/>
                <a:gd name="T61" fmla="*/ 221 h 1120"/>
                <a:gd name="T62" fmla="*/ 355 w 1206"/>
                <a:gd name="T63" fmla="*/ 244 h 1120"/>
                <a:gd name="T64" fmla="*/ 358 w 1206"/>
                <a:gd name="T65" fmla="*/ 264 h 1120"/>
                <a:gd name="T66" fmla="*/ 371 w 1206"/>
                <a:gd name="T67" fmla="*/ 279 h 1120"/>
                <a:gd name="T68" fmla="*/ 386 w 1206"/>
                <a:gd name="T69" fmla="*/ 305 h 1120"/>
                <a:gd name="T70" fmla="*/ 375 w 1206"/>
                <a:gd name="T71" fmla="*/ 327 h 1120"/>
                <a:gd name="T72" fmla="*/ 353 w 1206"/>
                <a:gd name="T73" fmla="*/ 338 h 1120"/>
                <a:gd name="T74" fmla="*/ 325 w 1206"/>
                <a:gd name="T75" fmla="*/ 343 h 1120"/>
                <a:gd name="T76" fmla="*/ 317 w 1206"/>
                <a:gd name="T77" fmla="*/ 361 h 1120"/>
                <a:gd name="T78" fmla="*/ 321 w 1206"/>
                <a:gd name="T79" fmla="*/ 384 h 1120"/>
                <a:gd name="T80" fmla="*/ 287 w 1206"/>
                <a:gd name="T81" fmla="*/ 370 h 1120"/>
                <a:gd name="T82" fmla="*/ 245 w 1206"/>
                <a:gd name="T83" fmla="*/ 379 h 1120"/>
                <a:gd name="T84" fmla="*/ 238 w 1206"/>
                <a:gd name="T85" fmla="*/ 399 h 1120"/>
                <a:gd name="T86" fmla="*/ 228 w 1206"/>
                <a:gd name="T87" fmla="*/ 399 h 1120"/>
                <a:gd name="T88" fmla="*/ 216 w 1206"/>
                <a:gd name="T89" fmla="*/ 402 h 1120"/>
                <a:gd name="T90" fmla="*/ 212 w 1206"/>
                <a:gd name="T91" fmla="*/ 421 h 1120"/>
                <a:gd name="T92" fmla="*/ 201 w 1206"/>
                <a:gd name="T93" fmla="*/ 444 h 1120"/>
                <a:gd name="T94" fmla="*/ 188 w 1206"/>
                <a:gd name="T95" fmla="*/ 471 h 1120"/>
                <a:gd name="T96" fmla="*/ 166 w 1206"/>
                <a:gd name="T97" fmla="*/ 471 h 1120"/>
                <a:gd name="T98" fmla="*/ 152 w 1206"/>
                <a:gd name="T99" fmla="*/ 476 h 1120"/>
                <a:gd name="T100" fmla="*/ 137 w 1206"/>
                <a:gd name="T101" fmla="*/ 486 h 1120"/>
                <a:gd name="T102" fmla="*/ 119 w 1206"/>
                <a:gd name="T103" fmla="*/ 458 h 1120"/>
                <a:gd name="T104" fmla="*/ 113 w 1206"/>
                <a:gd name="T105" fmla="*/ 431 h 1120"/>
                <a:gd name="T106" fmla="*/ 90 w 1206"/>
                <a:gd name="T107" fmla="*/ 429 h 1120"/>
                <a:gd name="T108" fmla="*/ 67 w 1206"/>
                <a:gd name="T109" fmla="*/ 433 h 1120"/>
                <a:gd name="T110" fmla="*/ 39 w 1206"/>
                <a:gd name="T111" fmla="*/ 447 h 1120"/>
                <a:gd name="T112" fmla="*/ 29 w 1206"/>
                <a:gd name="T113" fmla="*/ 433 h 1120"/>
                <a:gd name="T114" fmla="*/ 28 w 1206"/>
                <a:gd name="T115" fmla="*/ 400 h 1120"/>
                <a:gd name="T116" fmla="*/ 18 w 1206"/>
                <a:gd name="T117" fmla="*/ 375 h 1120"/>
                <a:gd name="T118" fmla="*/ 38 w 1206"/>
                <a:gd name="T119" fmla="*/ 341 h 1120"/>
                <a:gd name="T120" fmla="*/ 46 w 1206"/>
                <a:gd name="T121" fmla="*/ 296 h 1120"/>
                <a:gd name="T122" fmla="*/ 44 w 1206"/>
                <a:gd name="T123" fmla="*/ 263 h 1120"/>
                <a:gd name="T124" fmla="*/ 46 w 1206"/>
                <a:gd name="T125" fmla="*/ 246 h 11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06" h="1120">
                  <a:moveTo>
                    <a:pt x="137" y="508"/>
                  </a:moveTo>
                  <a:lnTo>
                    <a:pt x="123" y="492"/>
                  </a:lnTo>
                  <a:lnTo>
                    <a:pt x="98" y="478"/>
                  </a:lnTo>
                  <a:lnTo>
                    <a:pt x="81" y="471"/>
                  </a:lnTo>
                  <a:lnTo>
                    <a:pt x="52" y="471"/>
                  </a:lnTo>
                  <a:lnTo>
                    <a:pt x="40" y="458"/>
                  </a:lnTo>
                  <a:lnTo>
                    <a:pt x="36" y="443"/>
                  </a:lnTo>
                  <a:lnTo>
                    <a:pt x="50" y="425"/>
                  </a:lnTo>
                  <a:lnTo>
                    <a:pt x="60" y="376"/>
                  </a:lnTo>
                  <a:lnTo>
                    <a:pt x="33" y="354"/>
                  </a:lnTo>
                  <a:lnTo>
                    <a:pt x="10" y="358"/>
                  </a:lnTo>
                  <a:lnTo>
                    <a:pt x="4" y="333"/>
                  </a:lnTo>
                  <a:lnTo>
                    <a:pt x="0" y="317"/>
                  </a:lnTo>
                  <a:lnTo>
                    <a:pt x="14" y="303"/>
                  </a:lnTo>
                  <a:lnTo>
                    <a:pt x="17" y="291"/>
                  </a:lnTo>
                  <a:lnTo>
                    <a:pt x="9" y="279"/>
                  </a:lnTo>
                  <a:lnTo>
                    <a:pt x="29" y="264"/>
                  </a:lnTo>
                  <a:lnTo>
                    <a:pt x="31" y="266"/>
                  </a:lnTo>
                  <a:lnTo>
                    <a:pt x="24" y="240"/>
                  </a:lnTo>
                  <a:lnTo>
                    <a:pt x="21" y="231"/>
                  </a:lnTo>
                  <a:lnTo>
                    <a:pt x="36" y="222"/>
                  </a:lnTo>
                  <a:lnTo>
                    <a:pt x="48" y="183"/>
                  </a:lnTo>
                  <a:lnTo>
                    <a:pt x="77" y="190"/>
                  </a:lnTo>
                  <a:lnTo>
                    <a:pt x="96" y="190"/>
                  </a:lnTo>
                  <a:lnTo>
                    <a:pt x="96" y="196"/>
                  </a:lnTo>
                  <a:lnTo>
                    <a:pt x="139" y="176"/>
                  </a:lnTo>
                  <a:lnTo>
                    <a:pt x="158" y="171"/>
                  </a:lnTo>
                  <a:lnTo>
                    <a:pt x="176" y="180"/>
                  </a:lnTo>
                  <a:lnTo>
                    <a:pt x="180" y="190"/>
                  </a:lnTo>
                  <a:lnTo>
                    <a:pt x="190" y="196"/>
                  </a:lnTo>
                  <a:lnTo>
                    <a:pt x="217" y="210"/>
                  </a:lnTo>
                  <a:lnTo>
                    <a:pt x="197" y="229"/>
                  </a:lnTo>
                  <a:lnTo>
                    <a:pt x="195" y="231"/>
                  </a:lnTo>
                  <a:lnTo>
                    <a:pt x="197" y="236"/>
                  </a:lnTo>
                  <a:lnTo>
                    <a:pt x="221" y="238"/>
                  </a:lnTo>
                  <a:lnTo>
                    <a:pt x="231" y="234"/>
                  </a:lnTo>
                  <a:lnTo>
                    <a:pt x="252" y="250"/>
                  </a:lnTo>
                  <a:lnTo>
                    <a:pt x="262" y="245"/>
                  </a:lnTo>
                  <a:lnTo>
                    <a:pt x="289" y="259"/>
                  </a:lnTo>
                  <a:lnTo>
                    <a:pt x="318" y="250"/>
                  </a:lnTo>
                  <a:lnTo>
                    <a:pt x="356" y="254"/>
                  </a:lnTo>
                  <a:lnTo>
                    <a:pt x="361" y="250"/>
                  </a:lnTo>
                  <a:lnTo>
                    <a:pt x="366" y="256"/>
                  </a:lnTo>
                  <a:lnTo>
                    <a:pt x="380" y="222"/>
                  </a:lnTo>
                  <a:lnTo>
                    <a:pt x="402" y="210"/>
                  </a:lnTo>
                  <a:lnTo>
                    <a:pt x="394" y="185"/>
                  </a:lnTo>
                  <a:lnTo>
                    <a:pt x="411" y="153"/>
                  </a:lnTo>
                  <a:lnTo>
                    <a:pt x="412" y="138"/>
                  </a:lnTo>
                  <a:lnTo>
                    <a:pt x="418" y="129"/>
                  </a:lnTo>
                  <a:lnTo>
                    <a:pt x="424" y="123"/>
                  </a:lnTo>
                  <a:lnTo>
                    <a:pt x="441" y="120"/>
                  </a:lnTo>
                  <a:lnTo>
                    <a:pt x="450" y="113"/>
                  </a:lnTo>
                  <a:lnTo>
                    <a:pt x="452" y="97"/>
                  </a:lnTo>
                  <a:lnTo>
                    <a:pt x="471" y="93"/>
                  </a:lnTo>
                  <a:lnTo>
                    <a:pt x="477" y="95"/>
                  </a:lnTo>
                  <a:lnTo>
                    <a:pt x="491" y="93"/>
                  </a:lnTo>
                  <a:lnTo>
                    <a:pt x="522" y="79"/>
                  </a:lnTo>
                  <a:lnTo>
                    <a:pt x="534" y="79"/>
                  </a:lnTo>
                  <a:lnTo>
                    <a:pt x="542" y="76"/>
                  </a:lnTo>
                  <a:lnTo>
                    <a:pt x="551" y="79"/>
                  </a:lnTo>
                  <a:lnTo>
                    <a:pt x="565" y="79"/>
                  </a:lnTo>
                  <a:lnTo>
                    <a:pt x="578" y="93"/>
                  </a:lnTo>
                  <a:lnTo>
                    <a:pt x="594" y="97"/>
                  </a:lnTo>
                  <a:lnTo>
                    <a:pt x="609" y="86"/>
                  </a:lnTo>
                  <a:lnTo>
                    <a:pt x="618" y="78"/>
                  </a:lnTo>
                  <a:lnTo>
                    <a:pt x="624" y="76"/>
                  </a:lnTo>
                  <a:lnTo>
                    <a:pt x="633" y="62"/>
                  </a:lnTo>
                  <a:lnTo>
                    <a:pt x="652" y="72"/>
                  </a:lnTo>
                  <a:lnTo>
                    <a:pt x="664" y="83"/>
                  </a:lnTo>
                  <a:lnTo>
                    <a:pt x="689" y="69"/>
                  </a:lnTo>
                  <a:lnTo>
                    <a:pt x="717" y="62"/>
                  </a:lnTo>
                  <a:lnTo>
                    <a:pt x="737" y="78"/>
                  </a:lnTo>
                  <a:lnTo>
                    <a:pt x="766" y="81"/>
                  </a:lnTo>
                  <a:lnTo>
                    <a:pt x="778" y="93"/>
                  </a:lnTo>
                  <a:lnTo>
                    <a:pt x="785" y="95"/>
                  </a:lnTo>
                  <a:lnTo>
                    <a:pt x="797" y="86"/>
                  </a:lnTo>
                  <a:lnTo>
                    <a:pt x="809" y="78"/>
                  </a:lnTo>
                  <a:lnTo>
                    <a:pt x="821" y="78"/>
                  </a:lnTo>
                  <a:lnTo>
                    <a:pt x="849" y="69"/>
                  </a:lnTo>
                  <a:lnTo>
                    <a:pt x="855" y="60"/>
                  </a:lnTo>
                  <a:lnTo>
                    <a:pt x="861" y="62"/>
                  </a:lnTo>
                  <a:lnTo>
                    <a:pt x="895" y="41"/>
                  </a:lnTo>
                  <a:lnTo>
                    <a:pt x="914" y="35"/>
                  </a:lnTo>
                  <a:lnTo>
                    <a:pt x="931" y="32"/>
                  </a:lnTo>
                  <a:lnTo>
                    <a:pt x="948" y="28"/>
                  </a:lnTo>
                  <a:lnTo>
                    <a:pt x="961" y="23"/>
                  </a:lnTo>
                  <a:lnTo>
                    <a:pt x="965" y="25"/>
                  </a:lnTo>
                  <a:lnTo>
                    <a:pt x="975" y="23"/>
                  </a:lnTo>
                  <a:lnTo>
                    <a:pt x="985" y="9"/>
                  </a:lnTo>
                  <a:lnTo>
                    <a:pt x="1002" y="11"/>
                  </a:lnTo>
                  <a:lnTo>
                    <a:pt x="1042" y="0"/>
                  </a:lnTo>
                  <a:lnTo>
                    <a:pt x="1062" y="9"/>
                  </a:lnTo>
                  <a:lnTo>
                    <a:pt x="1067" y="18"/>
                  </a:lnTo>
                  <a:lnTo>
                    <a:pt x="1054" y="28"/>
                  </a:lnTo>
                  <a:lnTo>
                    <a:pt x="1049" y="49"/>
                  </a:lnTo>
                  <a:lnTo>
                    <a:pt x="1020" y="51"/>
                  </a:lnTo>
                  <a:lnTo>
                    <a:pt x="1002" y="60"/>
                  </a:lnTo>
                  <a:lnTo>
                    <a:pt x="1001" y="65"/>
                  </a:lnTo>
                  <a:lnTo>
                    <a:pt x="1008" y="86"/>
                  </a:lnTo>
                  <a:lnTo>
                    <a:pt x="1011" y="106"/>
                  </a:lnTo>
                  <a:lnTo>
                    <a:pt x="1028" y="120"/>
                  </a:lnTo>
                  <a:lnTo>
                    <a:pt x="1014" y="139"/>
                  </a:lnTo>
                  <a:lnTo>
                    <a:pt x="1044" y="152"/>
                  </a:lnTo>
                  <a:lnTo>
                    <a:pt x="1055" y="171"/>
                  </a:lnTo>
                  <a:lnTo>
                    <a:pt x="1067" y="160"/>
                  </a:lnTo>
                  <a:lnTo>
                    <a:pt x="1085" y="162"/>
                  </a:lnTo>
                  <a:lnTo>
                    <a:pt x="1097" y="182"/>
                  </a:lnTo>
                  <a:lnTo>
                    <a:pt x="1105" y="196"/>
                  </a:lnTo>
                  <a:lnTo>
                    <a:pt x="1098" y="210"/>
                  </a:lnTo>
                  <a:lnTo>
                    <a:pt x="1097" y="222"/>
                  </a:lnTo>
                  <a:lnTo>
                    <a:pt x="1091" y="236"/>
                  </a:lnTo>
                  <a:lnTo>
                    <a:pt x="1098" y="242"/>
                  </a:lnTo>
                  <a:lnTo>
                    <a:pt x="1120" y="245"/>
                  </a:lnTo>
                  <a:lnTo>
                    <a:pt x="1136" y="252"/>
                  </a:lnTo>
                  <a:lnTo>
                    <a:pt x="1151" y="294"/>
                  </a:lnTo>
                  <a:lnTo>
                    <a:pt x="1192" y="317"/>
                  </a:lnTo>
                  <a:lnTo>
                    <a:pt x="1204" y="321"/>
                  </a:lnTo>
                  <a:lnTo>
                    <a:pt x="1206" y="323"/>
                  </a:lnTo>
                  <a:lnTo>
                    <a:pt x="1189" y="330"/>
                  </a:lnTo>
                  <a:lnTo>
                    <a:pt x="1165" y="349"/>
                  </a:lnTo>
                  <a:lnTo>
                    <a:pt x="1148" y="353"/>
                  </a:lnTo>
                  <a:lnTo>
                    <a:pt x="1153" y="365"/>
                  </a:lnTo>
                  <a:lnTo>
                    <a:pt x="1139" y="372"/>
                  </a:lnTo>
                  <a:lnTo>
                    <a:pt x="1126" y="363"/>
                  </a:lnTo>
                  <a:lnTo>
                    <a:pt x="1112" y="363"/>
                  </a:lnTo>
                  <a:lnTo>
                    <a:pt x="1102" y="372"/>
                  </a:lnTo>
                  <a:lnTo>
                    <a:pt x="1076" y="365"/>
                  </a:lnTo>
                  <a:lnTo>
                    <a:pt x="1067" y="374"/>
                  </a:lnTo>
                  <a:lnTo>
                    <a:pt x="1057" y="377"/>
                  </a:lnTo>
                  <a:lnTo>
                    <a:pt x="1040" y="393"/>
                  </a:lnTo>
                  <a:lnTo>
                    <a:pt x="1040" y="384"/>
                  </a:lnTo>
                  <a:lnTo>
                    <a:pt x="1042" y="379"/>
                  </a:lnTo>
                  <a:lnTo>
                    <a:pt x="1038" y="370"/>
                  </a:lnTo>
                  <a:lnTo>
                    <a:pt x="1026" y="361"/>
                  </a:lnTo>
                  <a:lnTo>
                    <a:pt x="1013" y="361"/>
                  </a:lnTo>
                  <a:lnTo>
                    <a:pt x="1011" y="360"/>
                  </a:lnTo>
                  <a:lnTo>
                    <a:pt x="1008" y="358"/>
                  </a:lnTo>
                  <a:lnTo>
                    <a:pt x="968" y="328"/>
                  </a:lnTo>
                  <a:lnTo>
                    <a:pt x="968" y="340"/>
                  </a:lnTo>
                  <a:lnTo>
                    <a:pt x="970" y="354"/>
                  </a:lnTo>
                  <a:lnTo>
                    <a:pt x="967" y="360"/>
                  </a:lnTo>
                  <a:lnTo>
                    <a:pt x="956" y="381"/>
                  </a:lnTo>
                  <a:lnTo>
                    <a:pt x="956" y="390"/>
                  </a:lnTo>
                  <a:lnTo>
                    <a:pt x="937" y="427"/>
                  </a:lnTo>
                  <a:lnTo>
                    <a:pt x="925" y="439"/>
                  </a:lnTo>
                  <a:lnTo>
                    <a:pt x="922" y="432"/>
                  </a:lnTo>
                  <a:lnTo>
                    <a:pt x="908" y="432"/>
                  </a:lnTo>
                  <a:lnTo>
                    <a:pt x="898" y="443"/>
                  </a:lnTo>
                  <a:lnTo>
                    <a:pt x="883" y="441"/>
                  </a:lnTo>
                  <a:lnTo>
                    <a:pt x="830" y="460"/>
                  </a:lnTo>
                  <a:lnTo>
                    <a:pt x="825" y="467"/>
                  </a:lnTo>
                  <a:lnTo>
                    <a:pt x="821" y="485"/>
                  </a:lnTo>
                  <a:lnTo>
                    <a:pt x="843" y="487"/>
                  </a:lnTo>
                  <a:lnTo>
                    <a:pt x="864" y="497"/>
                  </a:lnTo>
                  <a:lnTo>
                    <a:pt x="857" y="510"/>
                  </a:lnTo>
                  <a:lnTo>
                    <a:pt x="843" y="520"/>
                  </a:lnTo>
                  <a:lnTo>
                    <a:pt x="837" y="534"/>
                  </a:lnTo>
                  <a:lnTo>
                    <a:pt x="840" y="536"/>
                  </a:lnTo>
                  <a:lnTo>
                    <a:pt x="835" y="569"/>
                  </a:lnTo>
                  <a:lnTo>
                    <a:pt x="826" y="562"/>
                  </a:lnTo>
                  <a:lnTo>
                    <a:pt x="825" y="564"/>
                  </a:lnTo>
                  <a:lnTo>
                    <a:pt x="816" y="571"/>
                  </a:lnTo>
                  <a:lnTo>
                    <a:pt x="799" y="578"/>
                  </a:lnTo>
                  <a:lnTo>
                    <a:pt x="814" y="594"/>
                  </a:lnTo>
                  <a:lnTo>
                    <a:pt x="833" y="608"/>
                  </a:lnTo>
                  <a:lnTo>
                    <a:pt x="840" y="619"/>
                  </a:lnTo>
                  <a:lnTo>
                    <a:pt x="831" y="638"/>
                  </a:lnTo>
                  <a:lnTo>
                    <a:pt x="837" y="649"/>
                  </a:lnTo>
                  <a:lnTo>
                    <a:pt x="852" y="647"/>
                  </a:lnTo>
                  <a:lnTo>
                    <a:pt x="864" y="642"/>
                  </a:lnTo>
                  <a:lnTo>
                    <a:pt x="869" y="663"/>
                  </a:lnTo>
                  <a:lnTo>
                    <a:pt x="881" y="663"/>
                  </a:lnTo>
                  <a:lnTo>
                    <a:pt x="890" y="665"/>
                  </a:lnTo>
                  <a:lnTo>
                    <a:pt x="879" y="686"/>
                  </a:lnTo>
                  <a:lnTo>
                    <a:pt x="898" y="703"/>
                  </a:lnTo>
                  <a:lnTo>
                    <a:pt x="907" y="707"/>
                  </a:lnTo>
                  <a:lnTo>
                    <a:pt x="902" y="728"/>
                  </a:lnTo>
                  <a:lnTo>
                    <a:pt x="890" y="723"/>
                  </a:lnTo>
                  <a:lnTo>
                    <a:pt x="883" y="740"/>
                  </a:lnTo>
                  <a:lnTo>
                    <a:pt x="872" y="753"/>
                  </a:lnTo>
                  <a:lnTo>
                    <a:pt x="876" y="756"/>
                  </a:lnTo>
                  <a:lnTo>
                    <a:pt x="867" y="765"/>
                  </a:lnTo>
                  <a:lnTo>
                    <a:pt x="838" y="774"/>
                  </a:lnTo>
                  <a:lnTo>
                    <a:pt x="828" y="776"/>
                  </a:lnTo>
                  <a:lnTo>
                    <a:pt x="823" y="779"/>
                  </a:lnTo>
                  <a:lnTo>
                    <a:pt x="799" y="778"/>
                  </a:lnTo>
                  <a:lnTo>
                    <a:pt x="790" y="786"/>
                  </a:lnTo>
                  <a:lnTo>
                    <a:pt x="787" y="779"/>
                  </a:lnTo>
                  <a:lnTo>
                    <a:pt x="780" y="778"/>
                  </a:lnTo>
                  <a:lnTo>
                    <a:pt x="756" y="790"/>
                  </a:lnTo>
                  <a:lnTo>
                    <a:pt x="748" y="792"/>
                  </a:lnTo>
                  <a:lnTo>
                    <a:pt x="754" y="813"/>
                  </a:lnTo>
                  <a:lnTo>
                    <a:pt x="761" y="825"/>
                  </a:lnTo>
                  <a:lnTo>
                    <a:pt x="753" y="827"/>
                  </a:lnTo>
                  <a:lnTo>
                    <a:pt x="739" y="832"/>
                  </a:lnTo>
                  <a:lnTo>
                    <a:pt x="748" y="839"/>
                  </a:lnTo>
                  <a:lnTo>
                    <a:pt x="739" y="848"/>
                  </a:lnTo>
                  <a:lnTo>
                    <a:pt x="751" y="871"/>
                  </a:lnTo>
                  <a:lnTo>
                    <a:pt x="748" y="874"/>
                  </a:lnTo>
                  <a:lnTo>
                    <a:pt x="748" y="885"/>
                  </a:lnTo>
                  <a:lnTo>
                    <a:pt x="715" y="892"/>
                  </a:lnTo>
                  <a:lnTo>
                    <a:pt x="717" y="885"/>
                  </a:lnTo>
                  <a:lnTo>
                    <a:pt x="691" y="885"/>
                  </a:lnTo>
                  <a:lnTo>
                    <a:pt x="686" y="857"/>
                  </a:lnTo>
                  <a:lnTo>
                    <a:pt x="669" y="852"/>
                  </a:lnTo>
                  <a:lnTo>
                    <a:pt x="648" y="852"/>
                  </a:lnTo>
                  <a:lnTo>
                    <a:pt x="638" y="853"/>
                  </a:lnTo>
                  <a:lnTo>
                    <a:pt x="628" y="862"/>
                  </a:lnTo>
                  <a:lnTo>
                    <a:pt x="613" y="876"/>
                  </a:lnTo>
                  <a:lnTo>
                    <a:pt x="570" y="874"/>
                  </a:lnTo>
                  <a:lnTo>
                    <a:pt x="575" y="901"/>
                  </a:lnTo>
                  <a:lnTo>
                    <a:pt x="575" y="903"/>
                  </a:lnTo>
                  <a:lnTo>
                    <a:pt x="561" y="906"/>
                  </a:lnTo>
                  <a:lnTo>
                    <a:pt x="559" y="917"/>
                  </a:lnTo>
                  <a:lnTo>
                    <a:pt x="554" y="920"/>
                  </a:lnTo>
                  <a:lnTo>
                    <a:pt x="556" y="931"/>
                  </a:lnTo>
                  <a:lnTo>
                    <a:pt x="551" y="931"/>
                  </a:lnTo>
                  <a:lnTo>
                    <a:pt x="542" y="927"/>
                  </a:lnTo>
                  <a:lnTo>
                    <a:pt x="534" y="917"/>
                  </a:lnTo>
                  <a:lnTo>
                    <a:pt x="530" y="919"/>
                  </a:lnTo>
                  <a:lnTo>
                    <a:pt x="529" y="912"/>
                  </a:lnTo>
                  <a:lnTo>
                    <a:pt x="529" y="926"/>
                  </a:lnTo>
                  <a:lnTo>
                    <a:pt x="508" y="927"/>
                  </a:lnTo>
                  <a:lnTo>
                    <a:pt x="503" y="924"/>
                  </a:lnTo>
                  <a:lnTo>
                    <a:pt x="503" y="927"/>
                  </a:lnTo>
                  <a:lnTo>
                    <a:pt x="498" y="940"/>
                  </a:lnTo>
                  <a:lnTo>
                    <a:pt x="501" y="950"/>
                  </a:lnTo>
                  <a:lnTo>
                    <a:pt x="489" y="956"/>
                  </a:lnTo>
                  <a:lnTo>
                    <a:pt x="495" y="959"/>
                  </a:lnTo>
                  <a:lnTo>
                    <a:pt x="493" y="970"/>
                  </a:lnTo>
                  <a:lnTo>
                    <a:pt x="481" y="982"/>
                  </a:lnTo>
                  <a:lnTo>
                    <a:pt x="479" y="994"/>
                  </a:lnTo>
                  <a:lnTo>
                    <a:pt x="467" y="1003"/>
                  </a:lnTo>
                  <a:lnTo>
                    <a:pt x="465" y="1007"/>
                  </a:lnTo>
                  <a:lnTo>
                    <a:pt x="467" y="1023"/>
                  </a:lnTo>
                  <a:lnTo>
                    <a:pt x="471" y="1031"/>
                  </a:lnTo>
                  <a:lnTo>
                    <a:pt x="455" y="1030"/>
                  </a:lnTo>
                  <a:lnTo>
                    <a:pt x="457" y="1038"/>
                  </a:lnTo>
                  <a:lnTo>
                    <a:pt x="453" y="1074"/>
                  </a:lnTo>
                  <a:lnTo>
                    <a:pt x="438" y="1086"/>
                  </a:lnTo>
                  <a:lnTo>
                    <a:pt x="433" y="1100"/>
                  </a:lnTo>
                  <a:lnTo>
                    <a:pt x="426" y="1104"/>
                  </a:lnTo>
                  <a:lnTo>
                    <a:pt x="418" y="1104"/>
                  </a:lnTo>
                  <a:lnTo>
                    <a:pt x="409" y="1104"/>
                  </a:lnTo>
                  <a:lnTo>
                    <a:pt x="387" y="1086"/>
                  </a:lnTo>
                  <a:lnTo>
                    <a:pt x="378" y="1095"/>
                  </a:lnTo>
                  <a:lnTo>
                    <a:pt x="363" y="1093"/>
                  </a:lnTo>
                  <a:lnTo>
                    <a:pt x="365" y="1083"/>
                  </a:lnTo>
                  <a:lnTo>
                    <a:pt x="353" y="1093"/>
                  </a:lnTo>
                  <a:lnTo>
                    <a:pt x="353" y="1097"/>
                  </a:lnTo>
                  <a:lnTo>
                    <a:pt x="335" y="1114"/>
                  </a:lnTo>
                  <a:lnTo>
                    <a:pt x="339" y="1100"/>
                  </a:lnTo>
                  <a:lnTo>
                    <a:pt x="334" y="1109"/>
                  </a:lnTo>
                  <a:lnTo>
                    <a:pt x="330" y="1109"/>
                  </a:lnTo>
                  <a:lnTo>
                    <a:pt x="320" y="1120"/>
                  </a:lnTo>
                  <a:lnTo>
                    <a:pt x="305" y="1107"/>
                  </a:lnTo>
                  <a:lnTo>
                    <a:pt x="312" y="1097"/>
                  </a:lnTo>
                  <a:lnTo>
                    <a:pt x="282" y="1086"/>
                  </a:lnTo>
                  <a:lnTo>
                    <a:pt x="265" y="1084"/>
                  </a:lnTo>
                  <a:lnTo>
                    <a:pt x="277" y="1056"/>
                  </a:lnTo>
                  <a:lnTo>
                    <a:pt x="289" y="1037"/>
                  </a:lnTo>
                  <a:lnTo>
                    <a:pt x="282" y="1024"/>
                  </a:lnTo>
                  <a:lnTo>
                    <a:pt x="286" y="1014"/>
                  </a:lnTo>
                  <a:lnTo>
                    <a:pt x="289" y="1010"/>
                  </a:lnTo>
                  <a:lnTo>
                    <a:pt x="264" y="994"/>
                  </a:lnTo>
                  <a:lnTo>
                    <a:pt x="253" y="989"/>
                  </a:lnTo>
                  <a:lnTo>
                    <a:pt x="236" y="991"/>
                  </a:lnTo>
                  <a:lnTo>
                    <a:pt x="223" y="986"/>
                  </a:lnTo>
                  <a:lnTo>
                    <a:pt x="212" y="996"/>
                  </a:lnTo>
                  <a:lnTo>
                    <a:pt x="209" y="989"/>
                  </a:lnTo>
                  <a:lnTo>
                    <a:pt x="192" y="989"/>
                  </a:lnTo>
                  <a:lnTo>
                    <a:pt x="180" y="987"/>
                  </a:lnTo>
                  <a:lnTo>
                    <a:pt x="176" y="991"/>
                  </a:lnTo>
                  <a:lnTo>
                    <a:pt x="161" y="996"/>
                  </a:lnTo>
                  <a:lnTo>
                    <a:pt x="156" y="998"/>
                  </a:lnTo>
                  <a:lnTo>
                    <a:pt x="147" y="1017"/>
                  </a:lnTo>
                  <a:lnTo>
                    <a:pt x="144" y="1014"/>
                  </a:lnTo>
                  <a:lnTo>
                    <a:pt x="123" y="1021"/>
                  </a:lnTo>
                  <a:lnTo>
                    <a:pt x="113" y="1028"/>
                  </a:lnTo>
                  <a:lnTo>
                    <a:pt x="91" y="1031"/>
                  </a:lnTo>
                  <a:lnTo>
                    <a:pt x="87" y="1031"/>
                  </a:lnTo>
                  <a:lnTo>
                    <a:pt x="82" y="1014"/>
                  </a:lnTo>
                  <a:lnTo>
                    <a:pt x="91" y="1008"/>
                  </a:lnTo>
                  <a:lnTo>
                    <a:pt x="77" y="1000"/>
                  </a:lnTo>
                  <a:lnTo>
                    <a:pt x="67" y="998"/>
                  </a:lnTo>
                  <a:lnTo>
                    <a:pt x="67" y="959"/>
                  </a:lnTo>
                  <a:lnTo>
                    <a:pt x="60" y="950"/>
                  </a:lnTo>
                  <a:lnTo>
                    <a:pt x="67" y="941"/>
                  </a:lnTo>
                  <a:lnTo>
                    <a:pt x="69" y="938"/>
                  </a:lnTo>
                  <a:lnTo>
                    <a:pt x="65" y="922"/>
                  </a:lnTo>
                  <a:lnTo>
                    <a:pt x="58" y="915"/>
                  </a:lnTo>
                  <a:lnTo>
                    <a:pt x="60" y="908"/>
                  </a:lnTo>
                  <a:lnTo>
                    <a:pt x="57" y="885"/>
                  </a:lnTo>
                  <a:lnTo>
                    <a:pt x="38" y="880"/>
                  </a:lnTo>
                  <a:lnTo>
                    <a:pt x="41" y="864"/>
                  </a:lnTo>
                  <a:lnTo>
                    <a:pt x="50" y="843"/>
                  </a:lnTo>
                  <a:lnTo>
                    <a:pt x="58" y="841"/>
                  </a:lnTo>
                  <a:lnTo>
                    <a:pt x="57" y="816"/>
                  </a:lnTo>
                  <a:lnTo>
                    <a:pt x="70" y="802"/>
                  </a:lnTo>
                  <a:lnTo>
                    <a:pt x="89" y="786"/>
                  </a:lnTo>
                  <a:lnTo>
                    <a:pt x="98" y="746"/>
                  </a:lnTo>
                  <a:lnTo>
                    <a:pt x="101" y="733"/>
                  </a:lnTo>
                  <a:lnTo>
                    <a:pt x="91" y="714"/>
                  </a:lnTo>
                  <a:lnTo>
                    <a:pt x="106" y="684"/>
                  </a:lnTo>
                  <a:lnTo>
                    <a:pt x="106" y="682"/>
                  </a:lnTo>
                  <a:lnTo>
                    <a:pt x="113" y="672"/>
                  </a:lnTo>
                  <a:lnTo>
                    <a:pt x="111" y="651"/>
                  </a:lnTo>
                  <a:lnTo>
                    <a:pt x="101" y="640"/>
                  </a:lnTo>
                  <a:lnTo>
                    <a:pt x="110" y="626"/>
                  </a:lnTo>
                  <a:lnTo>
                    <a:pt x="103" y="605"/>
                  </a:lnTo>
                  <a:lnTo>
                    <a:pt x="75" y="591"/>
                  </a:lnTo>
                  <a:lnTo>
                    <a:pt x="82" y="580"/>
                  </a:lnTo>
                  <a:lnTo>
                    <a:pt x="91" y="578"/>
                  </a:lnTo>
                  <a:lnTo>
                    <a:pt x="93" y="573"/>
                  </a:lnTo>
                  <a:lnTo>
                    <a:pt x="108" y="566"/>
                  </a:lnTo>
                  <a:lnTo>
                    <a:pt x="129" y="561"/>
                  </a:lnTo>
                  <a:lnTo>
                    <a:pt x="140" y="540"/>
                  </a:lnTo>
                  <a:lnTo>
                    <a:pt x="134" y="527"/>
                  </a:lnTo>
                  <a:lnTo>
                    <a:pt x="137" y="508"/>
                  </a:lnTo>
                  <a:close/>
                </a:path>
              </a:pathLst>
            </a:custGeom>
            <a:solidFill>
              <a:srgbClr val="3B79B9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1280">
                <a:solidFill>
                  <a:srgbClr val="3B79B9"/>
                </a:solidFill>
                <a:latin typeface="Gill Sans" charset="0"/>
                <a:cs typeface="Gill Sans" charset="0"/>
                <a:sym typeface="Gill Sans" charset="0"/>
              </a:endParaRP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274ECB26-1675-AF49-8FF1-E8A4561E2301}"/>
                </a:ext>
              </a:extLst>
            </p:cNvPr>
            <p:cNvGrpSpPr/>
            <p:nvPr/>
          </p:nvGrpSpPr>
          <p:grpSpPr>
            <a:xfrm>
              <a:off x="1567534" y="2067474"/>
              <a:ext cx="3747846" cy="4233462"/>
              <a:chOff x="1567534" y="2067474"/>
              <a:chExt cx="3747846" cy="4233462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F7AB19E3-7CEF-1D4D-B4D7-4CCA9B96309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550487" y="5596963"/>
                <a:ext cx="984442" cy="703973"/>
              </a:xfrm>
              <a:custGeom>
                <a:avLst/>
                <a:gdLst>
                  <a:gd name="T0" fmla="*/ 521 w 1861"/>
                  <a:gd name="T1" fmla="*/ 520 h 1306"/>
                  <a:gd name="T2" fmla="*/ 580 w 1861"/>
                  <a:gd name="T3" fmla="*/ 545 h 1306"/>
                  <a:gd name="T4" fmla="*/ 636 w 1861"/>
                  <a:gd name="T5" fmla="*/ 550 h 1306"/>
                  <a:gd name="T6" fmla="*/ 668 w 1861"/>
                  <a:gd name="T7" fmla="*/ 557 h 1306"/>
                  <a:gd name="T8" fmla="*/ 663 w 1861"/>
                  <a:gd name="T9" fmla="*/ 526 h 1306"/>
                  <a:gd name="T10" fmla="*/ 677 w 1861"/>
                  <a:gd name="T11" fmla="*/ 474 h 1306"/>
                  <a:gd name="T12" fmla="*/ 699 w 1861"/>
                  <a:gd name="T13" fmla="*/ 455 h 1306"/>
                  <a:gd name="T14" fmla="*/ 705 w 1861"/>
                  <a:gd name="T15" fmla="*/ 445 h 1306"/>
                  <a:gd name="T16" fmla="*/ 708 w 1861"/>
                  <a:gd name="T17" fmla="*/ 435 h 1306"/>
                  <a:gd name="T18" fmla="*/ 711 w 1861"/>
                  <a:gd name="T19" fmla="*/ 409 h 1306"/>
                  <a:gd name="T20" fmla="*/ 697 w 1861"/>
                  <a:gd name="T21" fmla="*/ 393 h 1306"/>
                  <a:gd name="T22" fmla="*/ 684 w 1861"/>
                  <a:gd name="T23" fmla="*/ 372 h 1306"/>
                  <a:gd name="T24" fmla="*/ 693 w 1861"/>
                  <a:gd name="T25" fmla="*/ 365 h 1306"/>
                  <a:gd name="T26" fmla="*/ 688 w 1861"/>
                  <a:gd name="T27" fmla="*/ 345 h 1306"/>
                  <a:gd name="T28" fmla="*/ 661 w 1861"/>
                  <a:gd name="T29" fmla="*/ 329 h 1306"/>
                  <a:gd name="T30" fmla="*/ 670 w 1861"/>
                  <a:gd name="T31" fmla="*/ 263 h 1306"/>
                  <a:gd name="T32" fmla="*/ 688 w 1861"/>
                  <a:gd name="T33" fmla="*/ 216 h 1306"/>
                  <a:gd name="T34" fmla="*/ 706 w 1861"/>
                  <a:gd name="T35" fmla="*/ 164 h 1306"/>
                  <a:gd name="T36" fmla="*/ 713 w 1861"/>
                  <a:gd name="T37" fmla="*/ 146 h 1306"/>
                  <a:gd name="T38" fmla="*/ 739 w 1861"/>
                  <a:gd name="T39" fmla="*/ 109 h 1306"/>
                  <a:gd name="T40" fmla="*/ 778 w 1861"/>
                  <a:gd name="T41" fmla="*/ 41 h 1306"/>
                  <a:gd name="T42" fmla="*/ 788 w 1861"/>
                  <a:gd name="T43" fmla="*/ 15 h 1306"/>
                  <a:gd name="T44" fmla="*/ 749 w 1861"/>
                  <a:gd name="T45" fmla="*/ 17 h 1306"/>
                  <a:gd name="T46" fmla="*/ 726 w 1861"/>
                  <a:gd name="T47" fmla="*/ 29 h 1306"/>
                  <a:gd name="T48" fmla="*/ 698 w 1861"/>
                  <a:gd name="T49" fmla="*/ 28 h 1306"/>
                  <a:gd name="T50" fmla="*/ 690 w 1861"/>
                  <a:gd name="T51" fmla="*/ 40 h 1306"/>
                  <a:gd name="T52" fmla="*/ 650 w 1861"/>
                  <a:gd name="T53" fmla="*/ 52 h 1306"/>
                  <a:gd name="T54" fmla="*/ 611 w 1861"/>
                  <a:gd name="T55" fmla="*/ 44 h 1306"/>
                  <a:gd name="T56" fmla="*/ 566 w 1861"/>
                  <a:gd name="T57" fmla="*/ 59 h 1306"/>
                  <a:gd name="T58" fmla="*/ 528 w 1861"/>
                  <a:gd name="T59" fmla="*/ 83 h 1306"/>
                  <a:gd name="T60" fmla="*/ 475 w 1861"/>
                  <a:gd name="T61" fmla="*/ 97 h 1306"/>
                  <a:gd name="T62" fmla="*/ 435 w 1861"/>
                  <a:gd name="T63" fmla="*/ 96 h 1306"/>
                  <a:gd name="T64" fmla="*/ 396 w 1861"/>
                  <a:gd name="T65" fmla="*/ 89 h 1306"/>
                  <a:gd name="T66" fmla="*/ 336 w 1861"/>
                  <a:gd name="T67" fmla="*/ 113 h 1306"/>
                  <a:gd name="T68" fmla="*/ 294 w 1861"/>
                  <a:gd name="T69" fmla="*/ 96 h 1306"/>
                  <a:gd name="T70" fmla="*/ 275 w 1861"/>
                  <a:gd name="T71" fmla="*/ 65 h 1306"/>
                  <a:gd name="T72" fmla="*/ 255 w 1861"/>
                  <a:gd name="T73" fmla="*/ 71 h 1306"/>
                  <a:gd name="T74" fmla="*/ 233 w 1861"/>
                  <a:gd name="T75" fmla="*/ 60 h 1306"/>
                  <a:gd name="T76" fmla="*/ 233 w 1861"/>
                  <a:gd name="T77" fmla="*/ 59 h 1306"/>
                  <a:gd name="T78" fmla="*/ 234 w 1861"/>
                  <a:gd name="T79" fmla="*/ 44 h 1306"/>
                  <a:gd name="T80" fmla="*/ 225 w 1861"/>
                  <a:gd name="T81" fmla="*/ 31 h 1306"/>
                  <a:gd name="T82" fmla="*/ 209 w 1861"/>
                  <a:gd name="T83" fmla="*/ 34 h 1306"/>
                  <a:gd name="T84" fmla="*/ 185 w 1861"/>
                  <a:gd name="T85" fmla="*/ 46 h 1306"/>
                  <a:gd name="T86" fmla="*/ 160 w 1861"/>
                  <a:gd name="T87" fmla="*/ 54 h 1306"/>
                  <a:gd name="T88" fmla="*/ 121 w 1861"/>
                  <a:gd name="T89" fmla="*/ 94 h 1306"/>
                  <a:gd name="T90" fmla="*/ 93 w 1861"/>
                  <a:gd name="T91" fmla="*/ 69 h 1306"/>
                  <a:gd name="T92" fmla="*/ 77 w 1861"/>
                  <a:gd name="T93" fmla="*/ 38 h 1306"/>
                  <a:gd name="T94" fmla="*/ 59 w 1861"/>
                  <a:gd name="T95" fmla="*/ 65 h 1306"/>
                  <a:gd name="T96" fmla="*/ 28 w 1861"/>
                  <a:gd name="T97" fmla="*/ 91 h 1306"/>
                  <a:gd name="T98" fmla="*/ 21 w 1861"/>
                  <a:gd name="T99" fmla="*/ 100 h 1306"/>
                  <a:gd name="T100" fmla="*/ 14 w 1861"/>
                  <a:gd name="T101" fmla="*/ 127 h 1306"/>
                  <a:gd name="T102" fmla="*/ 11 w 1861"/>
                  <a:gd name="T103" fmla="*/ 162 h 1306"/>
                  <a:gd name="T104" fmla="*/ 5 w 1861"/>
                  <a:gd name="T105" fmla="*/ 177 h 1306"/>
                  <a:gd name="T106" fmla="*/ 47 w 1861"/>
                  <a:gd name="T107" fmla="*/ 228 h 1306"/>
                  <a:gd name="T108" fmla="*/ 118 w 1861"/>
                  <a:gd name="T109" fmla="*/ 248 h 1306"/>
                  <a:gd name="T110" fmla="*/ 155 w 1861"/>
                  <a:gd name="T111" fmla="*/ 274 h 1306"/>
                  <a:gd name="T112" fmla="*/ 209 w 1861"/>
                  <a:gd name="T113" fmla="*/ 308 h 1306"/>
                  <a:gd name="T114" fmla="*/ 233 w 1861"/>
                  <a:gd name="T115" fmla="*/ 325 h 1306"/>
                  <a:gd name="T116" fmla="*/ 274 w 1861"/>
                  <a:gd name="T117" fmla="*/ 349 h 1306"/>
                  <a:gd name="T118" fmla="*/ 307 w 1861"/>
                  <a:gd name="T119" fmla="*/ 380 h 1306"/>
                  <a:gd name="T120" fmla="*/ 362 w 1861"/>
                  <a:gd name="T121" fmla="*/ 412 h 1306"/>
                  <a:gd name="T122" fmla="*/ 419 w 1861"/>
                  <a:gd name="T123" fmla="*/ 411 h 130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861" h="1306">
                    <a:moveTo>
                      <a:pt x="1104" y="1027"/>
                    </a:moveTo>
                    <a:lnTo>
                      <a:pt x="1133" y="1066"/>
                    </a:lnTo>
                    <a:lnTo>
                      <a:pt x="1162" y="1126"/>
                    </a:lnTo>
                    <a:lnTo>
                      <a:pt x="1175" y="1174"/>
                    </a:lnTo>
                    <a:lnTo>
                      <a:pt x="1198" y="1198"/>
                    </a:lnTo>
                    <a:lnTo>
                      <a:pt x="1213" y="1200"/>
                    </a:lnTo>
                    <a:lnTo>
                      <a:pt x="1252" y="1209"/>
                    </a:lnTo>
                    <a:lnTo>
                      <a:pt x="1278" y="1218"/>
                    </a:lnTo>
                    <a:lnTo>
                      <a:pt x="1304" y="1248"/>
                    </a:lnTo>
                    <a:lnTo>
                      <a:pt x="1319" y="1251"/>
                    </a:lnTo>
                    <a:lnTo>
                      <a:pt x="1345" y="1253"/>
                    </a:lnTo>
                    <a:lnTo>
                      <a:pt x="1350" y="1257"/>
                    </a:lnTo>
                    <a:lnTo>
                      <a:pt x="1360" y="1260"/>
                    </a:lnTo>
                    <a:lnTo>
                      <a:pt x="1382" y="1251"/>
                    </a:lnTo>
                    <a:lnTo>
                      <a:pt x="1398" y="1242"/>
                    </a:lnTo>
                    <a:lnTo>
                      <a:pt x="1425" y="1242"/>
                    </a:lnTo>
                    <a:lnTo>
                      <a:pt x="1461" y="1271"/>
                    </a:lnTo>
                    <a:lnTo>
                      <a:pt x="1480" y="1269"/>
                    </a:lnTo>
                    <a:lnTo>
                      <a:pt x="1485" y="1262"/>
                    </a:lnTo>
                    <a:lnTo>
                      <a:pt x="1511" y="1274"/>
                    </a:lnTo>
                    <a:lnTo>
                      <a:pt x="1521" y="1295"/>
                    </a:lnTo>
                    <a:lnTo>
                      <a:pt x="1528" y="1301"/>
                    </a:lnTo>
                    <a:lnTo>
                      <a:pt x="1531" y="1306"/>
                    </a:lnTo>
                    <a:lnTo>
                      <a:pt x="1555" y="1285"/>
                    </a:lnTo>
                    <a:lnTo>
                      <a:pt x="1562" y="1290"/>
                    </a:lnTo>
                    <a:lnTo>
                      <a:pt x="1565" y="1278"/>
                    </a:lnTo>
                    <a:lnTo>
                      <a:pt x="1562" y="1274"/>
                    </a:lnTo>
                    <a:lnTo>
                      <a:pt x="1559" y="1267"/>
                    </a:lnTo>
                    <a:lnTo>
                      <a:pt x="1553" y="1230"/>
                    </a:lnTo>
                    <a:lnTo>
                      <a:pt x="1543" y="1214"/>
                    </a:lnTo>
                    <a:lnTo>
                      <a:pt x="1540" y="1197"/>
                    </a:lnTo>
                    <a:lnTo>
                      <a:pt x="1541" y="1184"/>
                    </a:lnTo>
                    <a:lnTo>
                      <a:pt x="1547" y="1179"/>
                    </a:lnTo>
                    <a:lnTo>
                      <a:pt x="1552" y="1144"/>
                    </a:lnTo>
                    <a:lnTo>
                      <a:pt x="1565" y="1128"/>
                    </a:lnTo>
                    <a:lnTo>
                      <a:pt x="1574" y="1094"/>
                    </a:lnTo>
                    <a:lnTo>
                      <a:pt x="1584" y="1087"/>
                    </a:lnTo>
                    <a:lnTo>
                      <a:pt x="1594" y="1070"/>
                    </a:lnTo>
                    <a:lnTo>
                      <a:pt x="1606" y="1064"/>
                    </a:lnTo>
                    <a:lnTo>
                      <a:pt x="1605" y="1057"/>
                    </a:lnTo>
                    <a:lnTo>
                      <a:pt x="1615" y="1054"/>
                    </a:lnTo>
                    <a:lnTo>
                      <a:pt x="1627" y="1050"/>
                    </a:lnTo>
                    <a:lnTo>
                      <a:pt x="1637" y="1049"/>
                    </a:lnTo>
                    <a:lnTo>
                      <a:pt x="1636" y="1042"/>
                    </a:lnTo>
                    <a:lnTo>
                      <a:pt x="1641" y="1040"/>
                    </a:lnTo>
                    <a:lnTo>
                      <a:pt x="1636" y="1036"/>
                    </a:lnTo>
                    <a:lnTo>
                      <a:pt x="1641" y="1034"/>
                    </a:lnTo>
                    <a:lnTo>
                      <a:pt x="1639" y="1027"/>
                    </a:lnTo>
                    <a:lnTo>
                      <a:pt x="1659" y="1017"/>
                    </a:lnTo>
                    <a:lnTo>
                      <a:pt x="1668" y="1026"/>
                    </a:lnTo>
                    <a:lnTo>
                      <a:pt x="1678" y="1027"/>
                    </a:lnTo>
                    <a:lnTo>
                      <a:pt x="1663" y="996"/>
                    </a:lnTo>
                    <a:lnTo>
                      <a:pt x="1653" y="999"/>
                    </a:lnTo>
                    <a:lnTo>
                      <a:pt x="1647" y="1003"/>
                    </a:lnTo>
                    <a:lnTo>
                      <a:pt x="1641" y="985"/>
                    </a:lnTo>
                    <a:lnTo>
                      <a:pt x="1649" y="978"/>
                    </a:lnTo>
                    <a:lnTo>
                      <a:pt x="1656" y="987"/>
                    </a:lnTo>
                    <a:lnTo>
                      <a:pt x="1654" y="976"/>
                    </a:lnTo>
                    <a:lnTo>
                      <a:pt x="1658" y="959"/>
                    </a:lnTo>
                    <a:lnTo>
                      <a:pt x="1653" y="943"/>
                    </a:lnTo>
                    <a:lnTo>
                      <a:pt x="1630" y="941"/>
                    </a:lnTo>
                    <a:lnTo>
                      <a:pt x="1622" y="937"/>
                    </a:lnTo>
                    <a:lnTo>
                      <a:pt x="1612" y="927"/>
                    </a:lnTo>
                    <a:lnTo>
                      <a:pt x="1615" y="911"/>
                    </a:lnTo>
                    <a:lnTo>
                      <a:pt x="1624" y="915"/>
                    </a:lnTo>
                    <a:lnTo>
                      <a:pt x="1622" y="906"/>
                    </a:lnTo>
                    <a:lnTo>
                      <a:pt x="1617" y="908"/>
                    </a:lnTo>
                    <a:lnTo>
                      <a:pt x="1605" y="909"/>
                    </a:lnTo>
                    <a:lnTo>
                      <a:pt x="1600" y="886"/>
                    </a:lnTo>
                    <a:lnTo>
                      <a:pt x="1593" y="879"/>
                    </a:lnTo>
                    <a:lnTo>
                      <a:pt x="1589" y="862"/>
                    </a:lnTo>
                    <a:lnTo>
                      <a:pt x="1591" y="858"/>
                    </a:lnTo>
                    <a:lnTo>
                      <a:pt x="1598" y="853"/>
                    </a:lnTo>
                    <a:lnTo>
                      <a:pt x="1594" y="842"/>
                    </a:lnTo>
                    <a:lnTo>
                      <a:pt x="1608" y="833"/>
                    </a:lnTo>
                    <a:lnTo>
                      <a:pt x="1612" y="842"/>
                    </a:lnTo>
                    <a:lnTo>
                      <a:pt x="1615" y="858"/>
                    </a:lnTo>
                    <a:lnTo>
                      <a:pt x="1613" y="842"/>
                    </a:lnTo>
                    <a:lnTo>
                      <a:pt x="1617" y="837"/>
                    </a:lnTo>
                    <a:lnTo>
                      <a:pt x="1627" y="846"/>
                    </a:lnTo>
                    <a:lnTo>
                      <a:pt x="1634" y="835"/>
                    </a:lnTo>
                    <a:lnTo>
                      <a:pt x="1620" y="821"/>
                    </a:lnTo>
                    <a:lnTo>
                      <a:pt x="1606" y="798"/>
                    </a:lnTo>
                    <a:lnTo>
                      <a:pt x="1600" y="796"/>
                    </a:lnTo>
                    <a:lnTo>
                      <a:pt x="1598" y="803"/>
                    </a:lnTo>
                    <a:lnTo>
                      <a:pt x="1588" y="798"/>
                    </a:lnTo>
                    <a:lnTo>
                      <a:pt x="1581" y="800"/>
                    </a:lnTo>
                    <a:lnTo>
                      <a:pt x="1569" y="789"/>
                    </a:lnTo>
                    <a:lnTo>
                      <a:pt x="1547" y="782"/>
                    </a:lnTo>
                    <a:lnTo>
                      <a:pt x="1538" y="759"/>
                    </a:lnTo>
                    <a:lnTo>
                      <a:pt x="1536" y="744"/>
                    </a:lnTo>
                    <a:lnTo>
                      <a:pt x="1535" y="671"/>
                    </a:lnTo>
                    <a:lnTo>
                      <a:pt x="1538" y="640"/>
                    </a:lnTo>
                    <a:lnTo>
                      <a:pt x="1540" y="634"/>
                    </a:lnTo>
                    <a:lnTo>
                      <a:pt x="1553" y="610"/>
                    </a:lnTo>
                    <a:lnTo>
                      <a:pt x="1559" y="606"/>
                    </a:lnTo>
                    <a:lnTo>
                      <a:pt x="1571" y="592"/>
                    </a:lnTo>
                    <a:lnTo>
                      <a:pt x="1582" y="574"/>
                    </a:lnTo>
                    <a:lnTo>
                      <a:pt x="1588" y="567"/>
                    </a:lnTo>
                    <a:lnTo>
                      <a:pt x="1586" y="525"/>
                    </a:lnTo>
                    <a:lnTo>
                      <a:pt x="1600" y="509"/>
                    </a:lnTo>
                    <a:lnTo>
                      <a:pt x="1601" y="498"/>
                    </a:lnTo>
                    <a:lnTo>
                      <a:pt x="1612" y="467"/>
                    </a:lnTo>
                    <a:lnTo>
                      <a:pt x="1603" y="446"/>
                    </a:lnTo>
                    <a:lnTo>
                      <a:pt x="1615" y="421"/>
                    </a:lnTo>
                    <a:lnTo>
                      <a:pt x="1622" y="405"/>
                    </a:lnTo>
                    <a:lnTo>
                      <a:pt x="1636" y="391"/>
                    </a:lnTo>
                    <a:lnTo>
                      <a:pt x="1642" y="379"/>
                    </a:lnTo>
                    <a:lnTo>
                      <a:pt x="1644" y="364"/>
                    </a:lnTo>
                    <a:lnTo>
                      <a:pt x="1647" y="363"/>
                    </a:lnTo>
                    <a:lnTo>
                      <a:pt x="1656" y="361"/>
                    </a:lnTo>
                    <a:lnTo>
                      <a:pt x="1659" y="354"/>
                    </a:lnTo>
                    <a:lnTo>
                      <a:pt x="1658" y="343"/>
                    </a:lnTo>
                    <a:lnTo>
                      <a:pt x="1659" y="338"/>
                    </a:lnTo>
                    <a:lnTo>
                      <a:pt x="1678" y="313"/>
                    </a:lnTo>
                    <a:lnTo>
                      <a:pt x="1683" y="310"/>
                    </a:lnTo>
                    <a:lnTo>
                      <a:pt x="1692" y="292"/>
                    </a:lnTo>
                    <a:lnTo>
                      <a:pt x="1704" y="273"/>
                    </a:lnTo>
                    <a:lnTo>
                      <a:pt x="1707" y="268"/>
                    </a:lnTo>
                    <a:lnTo>
                      <a:pt x="1718" y="252"/>
                    </a:lnTo>
                    <a:lnTo>
                      <a:pt x="1726" y="243"/>
                    </a:lnTo>
                    <a:lnTo>
                      <a:pt x="1740" y="218"/>
                    </a:lnTo>
                    <a:lnTo>
                      <a:pt x="1748" y="208"/>
                    </a:lnTo>
                    <a:lnTo>
                      <a:pt x="1757" y="199"/>
                    </a:lnTo>
                    <a:lnTo>
                      <a:pt x="1784" y="148"/>
                    </a:lnTo>
                    <a:lnTo>
                      <a:pt x="1810" y="95"/>
                    </a:lnTo>
                    <a:lnTo>
                      <a:pt x="1815" y="82"/>
                    </a:lnTo>
                    <a:lnTo>
                      <a:pt x="1812" y="82"/>
                    </a:lnTo>
                    <a:lnTo>
                      <a:pt x="1812" y="88"/>
                    </a:lnTo>
                    <a:lnTo>
                      <a:pt x="1807" y="88"/>
                    </a:lnTo>
                    <a:lnTo>
                      <a:pt x="1817" y="51"/>
                    </a:lnTo>
                    <a:lnTo>
                      <a:pt x="1834" y="35"/>
                    </a:lnTo>
                    <a:lnTo>
                      <a:pt x="1861" y="26"/>
                    </a:lnTo>
                    <a:lnTo>
                      <a:pt x="1848" y="22"/>
                    </a:lnTo>
                    <a:lnTo>
                      <a:pt x="1829" y="17"/>
                    </a:lnTo>
                    <a:lnTo>
                      <a:pt x="1796" y="0"/>
                    </a:lnTo>
                    <a:lnTo>
                      <a:pt x="1784" y="3"/>
                    </a:lnTo>
                    <a:lnTo>
                      <a:pt x="1742" y="40"/>
                    </a:lnTo>
                    <a:lnTo>
                      <a:pt x="1731" y="47"/>
                    </a:lnTo>
                    <a:lnTo>
                      <a:pt x="1728" y="47"/>
                    </a:lnTo>
                    <a:lnTo>
                      <a:pt x="1711" y="56"/>
                    </a:lnTo>
                    <a:lnTo>
                      <a:pt x="1699" y="61"/>
                    </a:lnTo>
                    <a:lnTo>
                      <a:pt x="1690" y="65"/>
                    </a:lnTo>
                    <a:lnTo>
                      <a:pt x="1689" y="67"/>
                    </a:lnTo>
                    <a:lnTo>
                      <a:pt x="1682" y="67"/>
                    </a:lnTo>
                    <a:lnTo>
                      <a:pt x="1678" y="68"/>
                    </a:lnTo>
                    <a:lnTo>
                      <a:pt x="1668" y="70"/>
                    </a:lnTo>
                    <a:lnTo>
                      <a:pt x="1654" y="75"/>
                    </a:lnTo>
                    <a:lnTo>
                      <a:pt x="1642" y="74"/>
                    </a:lnTo>
                    <a:lnTo>
                      <a:pt x="1624" y="65"/>
                    </a:lnTo>
                    <a:lnTo>
                      <a:pt x="1630" y="38"/>
                    </a:lnTo>
                    <a:lnTo>
                      <a:pt x="1625" y="26"/>
                    </a:lnTo>
                    <a:lnTo>
                      <a:pt x="1615" y="29"/>
                    </a:lnTo>
                    <a:lnTo>
                      <a:pt x="1620" y="37"/>
                    </a:lnTo>
                    <a:lnTo>
                      <a:pt x="1624" y="45"/>
                    </a:lnTo>
                    <a:lnTo>
                      <a:pt x="1605" y="93"/>
                    </a:lnTo>
                    <a:lnTo>
                      <a:pt x="1582" y="118"/>
                    </a:lnTo>
                    <a:lnTo>
                      <a:pt x="1553" y="135"/>
                    </a:lnTo>
                    <a:lnTo>
                      <a:pt x="1535" y="142"/>
                    </a:lnTo>
                    <a:lnTo>
                      <a:pt x="1526" y="137"/>
                    </a:lnTo>
                    <a:lnTo>
                      <a:pt x="1518" y="134"/>
                    </a:lnTo>
                    <a:lnTo>
                      <a:pt x="1512" y="121"/>
                    </a:lnTo>
                    <a:lnTo>
                      <a:pt x="1516" y="125"/>
                    </a:lnTo>
                    <a:lnTo>
                      <a:pt x="1512" y="119"/>
                    </a:lnTo>
                    <a:lnTo>
                      <a:pt x="1478" y="119"/>
                    </a:lnTo>
                    <a:lnTo>
                      <a:pt x="1464" y="112"/>
                    </a:lnTo>
                    <a:lnTo>
                      <a:pt x="1439" y="88"/>
                    </a:lnTo>
                    <a:lnTo>
                      <a:pt x="1422" y="102"/>
                    </a:lnTo>
                    <a:lnTo>
                      <a:pt x="1391" y="109"/>
                    </a:lnTo>
                    <a:lnTo>
                      <a:pt x="1376" y="112"/>
                    </a:lnTo>
                    <a:lnTo>
                      <a:pt x="1365" y="118"/>
                    </a:lnTo>
                    <a:lnTo>
                      <a:pt x="1352" y="116"/>
                    </a:lnTo>
                    <a:lnTo>
                      <a:pt x="1341" y="107"/>
                    </a:lnTo>
                    <a:lnTo>
                      <a:pt x="1316" y="137"/>
                    </a:lnTo>
                    <a:lnTo>
                      <a:pt x="1307" y="151"/>
                    </a:lnTo>
                    <a:lnTo>
                      <a:pt x="1287" y="169"/>
                    </a:lnTo>
                    <a:lnTo>
                      <a:pt x="1276" y="181"/>
                    </a:lnTo>
                    <a:lnTo>
                      <a:pt x="1261" y="183"/>
                    </a:lnTo>
                    <a:lnTo>
                      <a:pt x="1256" y="186"/>
                    </a:lnTo>
                    <a:lnTo>
                      <a:pt x="1228" y="192"/>
                    </a:lnTo>
                    <a:lnTo>
                      <a:pt x="1218" y="201"/>
                    </a:lnTo>
                    <a:lnTo>
                      <a:pt x="1174" y="213"/>
                    </a:lnTo>
                    <a:lnTo>
                      <a:pt x="1162" y="206"/>
                    </a:lnTo>
                    <a:lnTo>
                      <a:pt x="1131" y="222"/>
                    </a:lnTo>
                    <a:lnTo>
                      <a:pt x="1128" y="223"/>
                    </a:lnTo>
                    <a:lnTo>
                      <a:pt x="1104" y="223"/>
                    </a:lnTo>
                    <a:lnTo>
                      <a:pt x="1095" y="229"/>
                    </a:lnTo>
                    <a:lnTo>
                      <a:pt x="1090" y="230"/>
                    </a:lnTo>
                    <a:lnTo>
                      <a:pt x="1064" y="227"/>
                    </a:lnTo>
                    <a:lnTo>
                      <a:pt x="1061" y="229"/>
                    </a:lnTo>
                    <a:lnTo>
                      <a:pt x="1015" y="223"/>
                    </a:lnTo>
                    <a:lnTo>
                      <a:pt x="1013" y="222"/>
                    </a:lnTo>
                    <a:lnTo>
                      <a:pt x="1011" y="222"/>
                    </a:lnTo>
                    <a:lnTo>
                      <a:pt x="994" y="218"/>
                    </a:lnTo>
                    <a:lnTo>
                      <a:pt x="969" y="225"/>
                    </a:lnTo>
                    <a:lnTo>
                      <a:pt x="950" y="223"/>
                    </a:lnTo>
                    <a:lnTo>
                      <a:pt x="929" y="208"/>
                    </a:lnTo>
                    <a:lnTo>
                      <a:pt x="921" y="206"/>
                    </a:lnTo>
                    <a:lnTo>
                      <a:pt x="897" y="213"/>
                    </a:lnTo>
                    <a:lnTo>
                      <a:pt x="885" y="215"/>
                    </a:lnTo>
                    <a:lnTo>
                      <a:pt x="869" y="222"/>
                    </a:lnTo>
                    <a:lnTo>
                      <a:pt x="859" y="229"/>
                    </a:lnTo>
                    <a:lnTo>
                      <a:pt x="809" y="252"/>
                    </a:lnTo>
                    <a:lnTo>
                      <a:pt x="782" y="260"/>
                    </a:lnTo>
                    <a:lnTo>
                      <a:pt x="748" y="259"/>
                    </a:lnTo>
                    <a:lnTo>
                      <a:pt x="738" y="250"/>
                    </a:lnTo>
                    <a:lnTo>
                      <a:pt x="744" y="248"/>
                    </a:lnTo>
                    <a:lnTo>
                      <a:pt x="721" y="243"/>
                    </a:lnTo>
                    <a:lnTo>
                      <a:pt x="715" y="243"/>
                    </a:lnTo>
                    <a:lnTo>
                      <a:pt x="683" y="222"/>
                    </a:lnTo>
                    <a:lnTo>
                      <a:pt x="678" y="216"/>
                    </a:lnTo>
                    <a:lnTo>
                      <a:pt x="650" y="197"/>
                    </a:lnTo>
                    <a:lnTo>
                      <a:pt x="644" y="186"/>
                    </a:lnTo>
                    <a:lnTo>
                      <a:pt x="644" y="181"/>
                    </a:lnTo>
                    <a:lnTo>
                      <a:pt x="642" y="155"/>
                    </a:lnTo>
                    <a:lnTo>
                      <a:pt x="640" y="151"/>
                    </a:lnTo>
                    <a:lnTo>
                      <a:pt x="628" y="146"/>
                    </a:lnTo>
                    <a:lnTo>
                      <a:pt x="625" y="149"/>
                    </a:lnTo>
                    <a:lnTo>
                      <a:pt x="611" y="160"/>
                    </a:lnTo>
                    <a:lnTo>
                      <a:pt x="599" y="163"/>
                    </a:lnTo>
                    <a:lnTo>
                      <a:pt x="594" y="169"/>
                    </a:lnTo>
                    <a:lnTo>
                      <a:pt x="594" y="163"/>
                    </a:lnTo>
                    <a:lnTo>
                      <a:pt x="567" y="160"/>
                    </a:lnTo>
                    <a:lnTo>
                      <a:pt x="555" y="155"/>
                    </a:lnTo>
                    <a:lnTo>
                      <a:pt x="549" y="148"/>
                    </a:lnTo>
                    <a:lnTo>
                      <a:pt x="546" y="144"/>
                    </a:lnTo>
                    <a:lnTo>
                      <a:pt x="546" y="142"/>
                    </a:lnTo>
                    <a:lnTo>
                      <a:pt x="543" y="139"/>
                    </a:lnTo>
                    <a:lnTo>
                      <a:pt x="544" y="139"/>
                    </a:lnTo>
                    <a:lnTo>
                      <a:pt x="543" y="139"/>
                    </a:lnTo>
                    <a:lnTo>
                      <a:pt x="544" y="137"/>
                    </a:lnTo>
                    <a:lnTo>
                      <a:pt x="543" y="137"/>
                    </a:lnTo>
                    <a:lnTo>
                      <a:pt x="544" y="135"/>
                    </a:lnTo>
                    <a:lnTo>
                      <a:pt x="541" y="137"/>
                    </a:lnTo>
                    <a:lnTo>
                      <a:pt x="543" y="132"/>
                    </a:lnTo>
                    <a:lnTo>
                      <a:pt x="546" y="135"/>
                    </a:lnTo>
                    <a:lnTo>
                      <a:pt x="544" y="132"/>
                    </a:lnTo>
                    <a:lnTo>
                      <a:pt x="546" y="125"/>
                    </a:lnTo>
                    <a:lnTo>
                      <a:pt x="549" y="119"/>
                    </a:lnTo>
                    <a:lnTo>
                      <a:pt x="544" y="102"/>
                    </a:lnTo>
                    <a:lnTo>
                      <a:pt x="541" y="93"/>
                    </a:lnTo>
                    <a:lnTo>
                      <a:pt x="539" y="88"/>
                    </a:lnTo>
                    <a:lnTo>
                      <a:pt x="534" y="88"/>
                    </a:lnTo>
                    <a:lnTo>
                      <a:pt x="524" y="82"/>
                    </a:lnTo>
                    <a:lnTo>
                      <a:pt x="520" y="79"/>
                    </a:lnTo>
                    <a:lnTo>
                      <a:pt x="524" y="72"/>
                    </a:lnTo>
                    <a:lnTo>
                      <a:pt x="520" y="72"/>
                    </a:lnTo>
                    <a:lnTo>
                      <a:pt x="517" y="63"/>
                    </a:lnTo>
                    <a:lnTo>
                      <a:pt x="507" y="67"/>
                    </a:lnTo>
                    <a:lnTo>
                      <a:pt x="496" y="74"/>
                    </a:lnTo>
                    <a:lnTo>
                      <a:pt x="490" y="82"/>
                    </a:lnTo>
                    <a:lnTo>
                      <a:pt x="486" y="79"/>
                    </a:lnTo>
                    <a:lnTo>
                      <a:pt x="483" y="82"/>
                    </a:lnTo>
                    <a:lnTo>
                      <a:pt x="474" y="79"/>
                    </a:lnTo>
                    <a:lnTo>
                      <a:pt x="469" y="91"/>
                    </a:lnTo>
                    <a:lnTo>
                      <a:pt x="462" y="98"/>
                    </a:lnTo>
                    <a:lnTo>
                      <a:pt x="459" y="100"/>
                    </a:lnTo>
                    <a:lnTo>
                      <a:pt x="430" y="105"/>
                    </a:lnTo>
                    <a:lnTo>
                      <a:pt x="426" y="96"/>
                    </a:lnTo>
                    <a:lnTo>
                      <a:pt x="414" y="95"/>
                    </a:lnTo>
                    <a:lnTo>
                      <a:pt x="401" y="88"/>
                    </a:lnTo>
                    <a:lnTo>
                      <a:pt x="380" y="102"/>
                    </a:lnTo>
                    <a:lnTo>
                      <a:pt x="380" y="114"/>
                    </a:lnTo>
                    <a:lnTo>
                      <a:pt x="373" y="125"/>
                    </a:lnTo>
                    <a:lnTo>
                      <a:pt x="365" y="128"/>
                    </a:lnTo>
                    <a:lnTo>
                      <a:pt x="375" y="160"/>
                    </a:lnTo>
                    <a:lnTo>
                      <a:pt x="375" y="171"/>
                    </a:lnTo>
                    <a:lnTo>
                      <a:pt x="348" y="190"/>
                    </a:lnTo>
                    <a:lnTo>
                      <a:pt x="320" y="208"/>
                    </a:lnTo>
                    <a:lnTo>
                      <a:pt x="281" y="218"/>
                    </a:lnTo>
                    <a:lnTo>
                      <a:pt x="264" y="215"/>
                    </a:lnTo>
                    <a:lnTo>
                      <a:pt x="257" y="197"/>
                    </a:lnTo>
                    <a:lnTo>
                      <a:pt x="252" y="201"/>
                    </a:lnTo>
                    <a:lnTo>
                      <a:pt x="247" y="193"/>
                    </a:lnTo>
                    <a:lnTo>
                      <a:pt x="225" y="174"/>
                    </a:lnTo>
                    <a:lnTo>
                      <a:pt x="216" y="160"/>
                    </a:lnTo>
                    <a:lnTo>
                      <a:pt x="211" y="139"/>
                    </a:lnTo>
                    <a:lnTo>
                      <a:pt x="209" y="125"/>
                    </a:lnTo>
                    <a:lnTo>
                      <a:pt x="202" y="119"/>
                    </a:lnTo>
                    <a:lnTo>
                      <a:pt x="201" y="98"/>
                    </a:lnTo>
                    <a:lnTo>
                      <a:pt x="182" y="98"/>
                    </a:lnTo>
                    <a:lnTo>
                      <a:pt x="180" y="88"/>
                    </a:lnTo>
                    <a:lnTo>
                      <a:pt x="170" y="98"/>
                    </a:lnTo>
                    <a:lnTo>
                      <a:pt x="182" y="125"/>
                    </a:lnTo>
                    <a:lnTo>
                      <a:pt x="166" y="151"/>
                    </a:lnTo>
                    <a:lnTo>
                      <a:pt x="160" y="155"/>
                    </a:lnTo>
                    <a:lnTo>
                      <a:pt x="149" y="149"/>
                    </a:lnTo>
                    <a:lnTo>
                      <a:pt x="137" y="149"/>
                    </a:lnTo>
                    <a:lnTo>
                      <a:pt x="137" y="160"/>
                    </a:lnTo>
                    <a:lnTo>
                      <a:pt x="129" y="176"/>
                    </a:lnTo>
                    <a:lnTo>
                      <a:pt x="124" y="179"/>
                    </a:lnTo>
                    <a:lnTo>
                      <a:pt x="96" y="185"/>
                    </a:lnTo>
                    <a:lnTo>
                      <a:pt x="88" y="183"/>
                    </a:lnTo>
                    <a:lnTo>
                      <a:pt x="64" y="211"/>
                    </a:lnTo>
                    <a:lnTo>
                      <a:pt x="60" y="216"/>
                    </a:lnTo>
                    <a:lnTo>
                      <a:pt x="57" y="220"/>
                    </a:lnTo>
                    <a:lnTo>
                      <a:pt x="43" y="223"/>
                    </a:lnTo>
                    <a:lnTo>
                      <a:pt x="42" y="225"/>
                    </a:lnTo>
                    <a:lnTo>
                      <a:pt x="59" y="227"/>
                    </a:lnTo>
                    <a:lnTo>
                      <a:pt x="50" y="230"/>
                    </a:lnTo>
                    <a:lnTo>
                      <a:pt x="50" y="239"/>
                    </a:lnTo>
                    <a:lnTo>
                      <a:pt x="50" y="243"/>
                    </a:lnTo>
                    <a:lnTo>
                      <a:pt x="42" y="250"/>
                    </a:lnTo>
                    <a:lnTo>
                      <a:pt x="42" y="257"/>
                    </a:lnTo>
                    <a:lnTo>
                      <a:pt x="38" y="282"/>
                    </a:lnTo>
                    <a:lnTo>
                      <a:pt x="33" y="292"/>
                    </a:lnTo>
                    <a:lnTo>
                      <a:pt x="21" y="310"/>
                    </a:lnTo>
                    <a:lnTo>
                      <a:pt x="26" y="315"/>
                    </a:lnTo>
                    <a:lnTo>
                      <a:pt x="24" y="320"/>
                    </a:lnTo>
                    <a:lnTo>
                      <a:pt x="36" y="336"/>
                    </a:lnTo>
                    <a:lnTo>
                      <a:pt x="24" y="356"/>
                    </a:lnTo>
                    <a:lnTo>
                      <a:pt x="26" y="373"/>
                    </a:lnTo>
                    <a:lnTo>
                      <a:pt x="9" y="391"/>
                    </a:lnTo>
                    <a:lnTo>
                      <a:pt x="12" y="382"/>
                    </a:lnTo>
                    <a:lnTo>
                      <a:pt x="0" y="396"/>
                    </a:lnTo>
                    <a:lnTo>
                      <a:pt x="6" y="409"/>
                    </a:lnTo>
                    <a:lnTo>
                      <a:pt x="4" y="405"/>
                    </a:lnTo>
                    <a:lnTo>
                      <a:pt x="11" y="409"/>
                    </a:lnTo>
                    <a:lnTo>
                      <a:pt x="24" y="433"/>
                    </a:lnTo>
                    <a:lnTo>
                      <a:pt x="26" y="451"/>
                    </a:lnTo>
                    <a:lnTo>
                      <a:pt x="26" y="465"/>
                    </a:lnTo>
                    <a:lnTo>
                      <a:pt x="59" y="507"/>
                    </a:lnTo>
                    <a:lnTo>
                      <a:pt x="83" y="506"/>
                    </a:lnTo>
                    <a:lnTo>
                      <a:pt x="110" y="527"/>
                    </a:lnTo>
                    <a:lnTo>
                      <a:pt x="129" y="567"/>
                    </a:lnTo>
                    <a:lnTo>
                      <a:pt x="132" y="574"/>
                    </a:lnTo>
                    <a:lnTo>
                      <a:pt x="149" y="587"/>
                    </a:lnTo>
                    <a:lnTo>
                      <a:pt x="197" y="571"/>
                    </a:lnTo>
                    <a:lnTo>
                      <a:pt x="266" y="571"/>
                    </a:lnTo>
                    <a:lnTo>
                      <a:pt x="274" y="573"/>
                    </a:lnTo>
                    <a:lnTo>
                      <a:pt x="283" y="573"/>
                    </a:lnTo>
                    <a:lnTo>
                      <a:pt x="312" y="585"/>
                    </a:lnTo>
                    <a:lnTo>
                      <a:pt x="327" y="602"/>
                    </a:lnTo>
                    <a:lnTo>
                      <a:pt x="341" y="632"/>
                    </a:lnTo>
                    <a:lnTo>
                      <a:pt x="349" y="636"/>
                    </a:lnTo>
                    <a:lnTo>
                      <a:pt x="360" y="632"/>
                    </a:lnTo>
                    <a:lnTo>
                      <a:pt x="390" y="632"/>
                    </a:lnTo>
                    <a:lnTo>
                      <a:pt x="414" y="638"/>
                    </a:lnTo>
                    <a:lnTo>
                      <a:pt x="435" y="643"/>
                    </a:lnTo>
                    <a:lnTo>
                      <a:pt x="449" y="662"/>
                    </a:lnTo>
                    <a:lnTo>
                      <a:pt x="464" y="675"/>
                    </a:lnTo>
                    <a:lnTo>
                      <a:pt x="486" y="710"/>
                    </a:lnTo>
                    <a:lnTo>
                      <a:pt x="488" y="717"/>
                    </a:lnTo>
                    <a:lnTo>
                      <a:pt x="493" y="721"/>
                    </a:lnTo>
                    <a:lnTo>
                      <a:pt x="502" y="721"/>
                    </a:lnTo>
                    <a:lnTo>
                      <a:pt x="512" y="729"/>
                    </a:lnTo>
                    <a:lnTo>
                      <a:pt x="524" y="744"/>
                    </a:lnTo>
                    <a:lnTo>
                      <a:pt x="543" y="751"/>
                    </a:lnTo>
                    <a:lnTo>
                      <a:pt x="572" y="774"/>
                    </a:lnTo>
                    <a:lnTo>
                      <a:pt x="585" y="789"/>
                    </a:lnTo>
                    <a:lnTo>
                      <a:pt x="597" y="796"/>
                    </a:lnTo>
                    <a:lnTo>
                      <a:pt x="614" y="800"/>
                    </a:lnTo>
                    <a:lnTo>
                      <a:pt x="630" y="800"/>
                    </a:lnTo>
                    <a:lnTo>
                      <a:pt x="638" y="805"/>
                    </a:lnTo>
                    <a:lnTo>
                      <a:pt x="645" y="800"/>
                    </a:lnTo>
                    <a:lnTo>
                      <a:pt x="650" y="802"/>
                    </a:lnTo>
                    <a:lnTo>
                      <a:pt x="671" y="823"/>
                    </a:lnTo>
                    <a:lnTo>
                      <a:pt x="693" y="842"/>
                    </a:lnTo>
                    <a:lnTo>
                      <a:pt x="710" y="862"/>
                    </a:lnTo>
                    <a:lnTo>
                      <a:pt x="715" y="876"/>
                    </a:lnTo>
                    <a:lnTo>
                      <a:pt x="756" y="900"/>
                    </a:lnTo>
                    <a:lnTo>
                      <a:pt x="772" y="913"/>
                    </a:lnTo>
                    <a:lnTo>
                      <a:pt x="809" y="918"/>
                    </a:lnTo>
                    <a:lnTo>
                      <a:pt x="813" y="920"/>
                    </a:lnTo>
                    <a:lnTo>
                      <a:pt x="828" y="937"/>
                    </a:lnTo>
                    <a:lnTo>
                      <a:pt x="842" y="950"/>
                    </a:lnTo>
                    <a:lnTo>
                      <a:pt x="876" y="955"/>
                    </a:lnTo>
                    <a:lnTo>
                      <a:pt x="878" y="953"/>
                    </a:lnTo>
                    <a:lnTo>
                      <a:pt x="890" y="945"/>
                    </a:lnTo>
                    <a:lnTo>
                      <a:pt x="929" y="946"/>
                    </a:lnTo>
                    <a:lnTo>
                      <a:pt x="963" y="943"/>
                    </a:lnTo>
                    <a:lnTo>
                      <a:pt x="975" y="948"/>
                    </a:lnTo>
                    <a:lnTo>
                      <a:pt x="1027" y="966"/>
                    </a:lnTo>
                    <a:lnTo>
                      <a:pt x="1071" y="992"/>
                    </a:lnTo>
                    <a:lnTo>
                      <a:pt x="1104" y="1027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833F4596-229F-8345-94D1-BF120341E8F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4221419" y="3996099"/>
                <a:ext cx="1093961" cy="919145"/>
              </a:xfrm>
              <a:custGeom>
                <a:avLst/>
                <a:gdLst>
                  <a:gd name="T0" fmla="*/ 836 w 2066"/>
                  <a:gd name="T1" fmla="*/ 536 h 1707"/>
                  <a:gd name="T2" fmla="*/ 875 w 2066"/>
                  <a:gd name="T3" fmla="*/ 592 h 1707"/>
                  <a:gd name="T4" fmla="*/ 880 w 2066"/>
                  <a:gd name="T5" fmla="*/ 640 h 1707"/>
                  <a:gd name="T6" fmla="*/ 860 w 2066"/>
                  <a:gd name="T7" fmla="*/ 681 h 1707"/>
                  <a:gd name="T8" fmla="*/ 853 w 2066"/>
                  <a:gd name="T9" fmla="*/ 736 h 1707"/>
                  <a:gd name="T10" fmla="*/ 826 w 2066"/>
                  <a:gd name="T11" fmla="*/ 723 h 1707"/>
                  <a:gd name="T12" fmla="*/ 766 w 2066"/>
                  <a:gd name="T13" fmla="*/ 678 h 1707"/>
                  <a:gd name="T14" fmla="*/ 754 w 2066"/>
                  <a:gd name="T15" fmla="*/ 648 h 1707"/>
                  <a:gd name="T16" fmla="*/ 752 w 2066"/>
                  <a:gd name="T17" fmla="*/ 616 h 1707"/>
                  <a:gd name="T18" fmla="*/ 734 w 2066"/>
                  <a:gd name="T19" fmla="*/ 578 h 1707"/>
                  <a:gd name="T20" fmla="*/ 663 w 2066"/>
                  <a:gd name="T21" fmla="*/ 564 h 1707"/>
                  <a:gd name="T22" fmla="*/ 614 w 2066"/>
                  <a:gd name="T23" fmla="*/ 553 h 1707"/>
                  <a:gd name="T24" fmla="*/ 583 w 2066"/>
                  <a:gd name="T25" fmla="*/ 537 h 1707"/>
                  <a:gd name="T26" fmla="*/ 575 w 2066"/>
                  <a:gd name="T27" fmla="*/ 513 h 1707"/>
                  <a:gd name="T28" fmla="*/ 510 w 2066"/>
                  <a:gd name="T29" fmla="*/ 498 h 1707"/>
                  <a:gd name="T30" fmla="*/ 467 w 2066"/>
                  <a:gd name="T31" fmla="*/ 520 h 1707"/>
                  <a:gd name="T32" fmla="*/ 444 w 2066"/>
                  <a:gd name="T33" fmla="*/ 503 h 1707"/>
                  <a:gd name="T34" fmla="*/ 441 w 2066"/>
                  <a:gd name="T35" fmla="*/ 464 h 1707"/>
                  <a:gd name="T36" fmla="*/ 440 w 2066"/>
                  <a:gd name="T37" fmla="*/ 424 h 1707"/>
                  <a:gd name="T38" fmla="*/ 424 w 2066"/>
                  <a:gd name="T39" fmla="*/ 412 h 1707"/>
                  <a:gd name="T40" fmla="*/ 406 w 2066"/>
                  <a:gd name="T41" fmla="*/ 407 h 1707"/>
                  <a:gd name="T42" fmla="*/ 399 w 2066"/>
                  <a:gd name="T43" fmla="*/ 408 h 1707"/>
                  <a:gd name="T44" fmla="*/ 393 w 2066"/>
                  <a:gd name="T45" fmla="*/ 413 h 1707"/>
                  <a:gd name="T46" fmla="*/ 364 w 2066"/>
                  <a:gd name="T47" fmla="*/ 425 h 1707"/>
                  <a:gd name="T48" fmla="*/ 325 w 2066"/>
                  <a:gd name="T49" fmla="*/ 381 h 1707"/>
                  <a:gd name="T50" fmla="*/ 290 w 2066"/>
                  <a:gd name="T51" fmla="*/ 355 h 1707"/>
                  <a:gd name="T52" fmla="*/ 272 w 2066"/>
                  <a:gd name="T53" fmla="*/ 316 h 1707"/>
                  <a:gd name="T54" fmla="*/ 260 w 2066"/>
                  <a:gd name="T55" fmla="*/ 294 h 1707"/>
                  <a:gd name="T56" fmla="*/ 238 w 2066"/>
                  <a:gd name="T57" fmla="*/ 283 h 1707"/>
                  <a:gd name="T58" fmla="*/ 223 w 2066"/>
                  <a:gd name="T59" fmla="*/ 280 h 1707"/>
                  <a:gd name="T60" fmla="*/ 203 w 2066"/>
                  <a:gd name="T61" fmla="*/ 293 h 1707"/>
                  <a:gd name="T62" fmla="*/ 173 w 2066"/>
                  <a:gd name="T63" fmla="*/ 291 h 1707"/>
                  <a:gd name="T64" fmla="*/ 130 w 2066"/>
                  <a:gd name="T65" fmla="*/ 298 h 1707"/>
                  <a:gd name="T66" fmla="*/ 90 w 2066"/>
                  <a:gd name="T67" fmla="*/ 293 h 1707"/>
                  <a:gd name="T68" fmla="*/ 71 w 2066"/>
                  <a:gd name="T69" fmla="*/ 275 h 1707"/>
                  <a:gd name="T70" fmla="*/ 86 w 2066"/>
                  <a:gd name="T71" fmla="*/ 243 h 1707"/>
                  <a:gd name="T72" fmla="*/ 53 w 2066"/>
                  <a:gd name="T73" fmla="*/ 229 h 1707"/>
                  <a:gd name="T74" fmla="*/ 33 w 2066"/>
                  <a:gd name="T75" fmla="*/ 204 h 1707"/>
                  <a:gd name="T76" fmla="*/ 40 w 2066"/>
                  <a:gd name="T77" fmla="*/ 176 h 1707"/>
                  <a:gd name="T78" fmla="*/ 21 w 2066"/>
                  <a:gd name="T79" fmla="*/ 160 h 1707"/>
                  <a:gd name="T80" fmla="*/ 3 w 2066"/>
                  <a:gd name="T81" fmla="*/ 130 h 1707"/>
                  <a:gd name="T82" fmla="*/ 7 w 2066"/>
                  <a:gd name="T83" fmla="*/ 104 h 1707"/>
                  <a:gd name="T84" fmla="*/ 28 w 2066"/>
                  <a:gd name="T85" fmla="*/ 106 h 1707"/>
                  <a:gd name="T86" fmla="*/ 47 w 2066"/>
                  <a:gd name="T87" fmla="*/ 87 h 1707"/>
                  <a:gd name="T88" fmla="*/ 42 w 2066"/>
                  <a:gd name="T89" fmla="*/ 63 h 1707"/>
                  <a:gd name="T90" fmla="*/ 46 w 2066"/>
                  <a:gd name="T91" fmla="*/ 32 h 1707"/>
                  <a:gd name="T92" fmla="*/ 96 w 2066"/>
                  <a:gd name="T93" fmla="*/ 11 h 1707"/>
                  <a:gd name="T94" fmla="*/ 191 w 2066"/>
                  <a:gd name="T95" fmla="*/ 12 h 1707"/>
                  <a:gd name="T96" fmla="*/ 285 w 2066"/>
                  <a:gd name="T97" fmla="*/ 3 h 1707"/>
                  <a:gd name="T98" fmla="*/ 310 w 2066"/>
                  <a:gd name="T99" fmla="*/ 20 h 1707"/>
                  <a:gd name="T100" fmla="*/ 312 w 2066"/>
                  <a:gd name="T101" fmla="*/ 56 h 1707"/>
                  <a:gd name="T102" fmla="*/ 285 w 2066"/>
                  <a:gd name="T103" fmla="*/ 80 h 1707"/>
                  <a:gd name="T104" fmla="*/ 241 w 2066"/>
                  <a:gd name="T105" fmla="*/ 145 h 1707"/>
                  <a:gd name="T106" fmla="*/ 330 w 2066"/>
                  <a:gd name="T107" fmla="*/ 213 h 1707"/>
                  <a:gd name="T108" fmla="*/ 398 w 2066"/>
                  <a:gd name="T109" fmla="*/ 245 h 1707"/>
                  <a:gd name="T110" fmla="*/ 460 w 2066"/>
                  <a:gd name="T111" fmla="*/ 273 h 1707"/>
                  <a:gd name="T112" fmla="*/ 503 w 2066"/>
                  <a:gd name="T113" fmla="*/ 291 h 1707"/>
                  <a:gd name="T114" fmla="*/ 575 w 2066"/>
                  <a:gd name="T115" fmla="*/ 330 h 1707"/>
                  <a:gd name="T116" fmla="*/ 629 w 2066"/>
                  <a:gd name="T117" fmla="*/ 380 h 1707"/>
                  <a:gd name="T118" fmla="*/ 710 w 2066"/>
                  <a:gd name="T119" fmla="*/ 422 h 1707"/>
                  <a:gd name="T120" fmla="*/ 752 w 2066"/>
                  <a:gd name="T121" fmla="*/ 441 h 1707"/>
                  <a:gd name="T122" fmla="*/ 750 w 2066"/>
                  <a:gd name="T123" fmla="*/ 446 h 1707"/>
                  <a:gd name="T124" fmla="*/ 771 w 2066"/>
                  <a:gd name="T125" fmla="*/ 463 h 170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66" h="1707">
                    <a:moveTo>
                      <a:pt x="1824" y="1134"/>
                    </a:moveTo>
                    <a:lnTo>
                      <a:pt x="1849" y="1156"/>
                    </a:lnTo>
                    <a:lnTo>
                      <a:pt x="1890" y="1178"/>
                    </a:lnTo>
                    <a:lnTo>
                      <a:pt x="1924" y="1215"/>
                    </a:lnTo>
                    <a:lnTo>
                      <a:pt x="1943" y="1234"/>
                    </a:lnTo>
                    <a:lnTo>
                      <a:pt x="1943" y="1239"/>
                    </a:lnTo>
                    <a:lnTo>
                      <a:pt x="1983" y="1280"/>
                    </a:lnTo>
                    <a:lnTo>
                      <a:pt x="2008" y="1306"/>
                    </a:lnTo>
                    <a:lnTo>
                      <a:pt x="2015" y="1319"/>
                    </a:lnTo>
                    <a:lnTo>
                      <a:pt x="2019" y="1327"/>
                    </a:lnTo>
                    <a:lnTo>
                      <a:pt x="2022" y="1338"/>
                    </a:lnTo>
                    <a:lnTo>
                      <a:pt x="2034" y="1368"/>
                    </a:lnTo>
                    <a:lnTo>
                      <a:pt x="2032" y="1386"/>
                    </a:lnTo>
                    <a:lnTo>
                      <a:pt x="2048" y="1423"/>
                    </a:lnTo>
                    <a:lnTo>
                      <a:pt x="2065" y="1435"/>
                    </a:lnTo>
                    <a:lnTo>
                      <a:pt x="2060" y="1444"/>
                    </a:lnTo>
                    <a:lnTo>
                      <a:pt x="2066" y="1458"/>
                    </a:lnTo>
                    <a:lnTo>
                      <a:pt x="2046" y="1479"/>
                    </a:lnTo>
                    <a:lnTo>
                      <a:pt x="2041" y="1507"/>
                    </a:lnTo>
                    <a:lnTo>
                      <a:pt x="2019" y="1520"/>
                    </a:lnTo>
                    <a:lnTo>
                      <a:pt x="2015" y="1537"/>
                    </a:lnTo>
                    <a:lnTo>
                      <a:pt x="2010" y="1541"/>
                    </a:lnTo>
                    <a:lnTo>
                      <a:pt x="2001" y="1560"/>
                    </a:lnTo>
                    <a:lnTo>
                      <a:pt x="1998" y="1573"/>
                    </a:lnTo>
                    <a:lnTo>
                      <a:pt x="1993" y="1617"/>
                    </a:lnTo>
                    <a:lnTo>
                      <a:pt x="1995" y="1622"/>
                    </a:lnTo>
                    <a:lnTo>
                      <a:pt x="1995" y="1647"/>
                    </a:lnTo>
                    <a:lnTo>
                      <a:pt x="1991" y="1652"/>
                    </a:lnTo>
                    <a:lnTo>
                      <a:pt x="1991" y="1678"/>
                    </a:lnTo>
                    <a:lnTo>
                      <a:pt x="1983" y="1701"/>
                    </a:lnTo>
                    <a:lnTo>
                      <a:pt x="1979" y="1705"/>
                    </a:lnTo>
                    <a:lnTo>
                      <a:pt x="1977" y="1703"/>
                    </a:lnTo>
                    <a:lnTo>
                      <a:pt x="1967" y="1707"/>
                    </a:lnTo>
                    <a:lnTo>
                      <a:pt x="1950" y="1692"/>
                    </a:lnTo>
                    <a:lnTo>
                      <a:pt x="1931" y="1680"/>
                    </a:lnTo>
                    <a:lnTo>
                      <a:pt x="1919" y="1671"/>
                    </a:lnTo>
                    <a:lnTo>
                      <a:pt x="1899" y="1671"/>
                    </a:lnTo>
                    <a:lnTo>
                      <a:pt x="1875" y="1662"/>
                    </a:lnTo>
                    <a:lnTo>
                      <a:pt x="1849" y="1648"/>
                    </a:lnTo>
                    <a:lnTo>
                      <a:pt x="1815" y="1618"/>
                    </a:lnTo>
                    <a:lnTo>
                      <a:pt x="1793" y="1592"/>
                    </a:lnTo>
                    <a:lnTo>
                      <a:pt x="1779" y="1567"/>
                    </a:lnTo>
                    <a:lnTo>
                      <a:pt x="1774" y="1564"/>
                    </a:lnTo>
                    <a:lnTo>
                      <a:pt x="1762" y="1541"/>
                    </a:lnTo>
                    <a:lnTo>
                      <a:pt x="1769" y="1543"/>
                    </a:lnTo>
                    <a:lnTo>
                      <a:pt x="1779" y="1523"/>
                    </a:lnTo>
                    <a:lnTo>
                      <a:pt x="1765" y="1500"/>
                    </a:lnTo>
                    <a:lnTo>
                      <a:pt x="1752" y="1497"/>
                    </a:lnTo>
                    <a:lnTo>
                      <a:pt x="1759" y="1493"/>
                    </a:lnTo>
                    <a:lnTo>
                      <a:pt x="1772" y="1470"/>
                    </a:lnTo>
                    <a:lnTo>
                      <a:pt x="1769" y="1451"/>
                    </a:lnTo>
                    <a:lnTo>
                      <a:pt x="1765" y="1446"/>
                    </a:lnTo>
                    <a:lnTo>
                      <a:pt x="1760" y="1435"/>
                    </a:lnTo>
                    <a:lnTo>
                      <a:pt x="1747" y="1424"/>
                    </a:lnTo>
                    <a:lnTo>
                      <a:pt x="1735" y="1405"/>
                    </a:lnTo>
                    <a:lnTo>
                      <a:pt x="1721" y="1382"/>
                    </a:lnTo>
                    <a:lnTo>
                      <a:pt x="1723" y="1363"/>
                    </a:lnTo>
                    <a:lnTo>
                      <a:pt x="1709" y="1345"/>
                    </a:lnTo>
                    <a:lnTo>
                      <a:pt x="1716" y="1349"/>
                    </a:lnTo>
                    <a:lnTo>
                      <a:pt x="1706" y="1335"/>
                    </a:lnTo>
                    <a:lnTo>
                      <a:pt x="1695" y="1324"/>
                    </a:lnTo>
                    <a:lnTo>
                      <a:pt x="1690" y="1319"/>
                    </a:lnTo>
                    <a:lnTo>
                      <a:pt x="1671" y="1317"/>
                    </a:lnTo>
                    <a:lnTo>
                      <a:pt x="1630" y="1306"/>
                    </a:lnTo>
                    <a:lnTo>
                      <a:pt x="1610" y="1303"/>
                    </a:lnTo>
                    <a:lnTo>
                      <a:pt x="1541" y="1303"/>
                    </a:lnTo>
                    <a:lnTo>
                      <a:pt x="1480" y="1305"/>
                    </a:lnTo>
                    <a:lnTo>
                      <a:pt x="1480" y="1301"/>
                    </a:lnTo>
                    <a:lnTo>
                      <a:pt x="1461" y="1292"/>
                    </a:lnTo>
                    <a:lnTo>
                      <a:pt x="1454" y="1289"/>
                    </a:lnTo>
                    <a:lnTo>
                      <a:pt x="1439" y="1278"/>
                    </a:lnTo>
                    <a:lnTo>
                      <a:pt x="1428" y="1278"/>
                    </a:lnTo>
                    <a:lnTo>
                      <a:pt x="1413" y="1273"/>
                    </a:lnTo>
                    <a:lnTo>
                      <a:pt x="1410" y="1269"/>
                    </a:lnTo>
                    <a:lnTo>
                      <a:pt x="1386" y="1255"/>
                    </a:lnTo>
                    <a:lnTo>
                      <a:pt x="1379" y="1255"/>
                    </a:lnTo>
                    <a:lnTo>
                      <a:pt x="1367" y="1245"/>
                    </a:lnTo>
                    <a:lnTo>
                      <a:pt x="1355" y="1241"/>
                    </a:lnTo>
                    <a:lnTo>
                      <a:pt x="1352" y="1238"/>
                    </a:lnTo>
                    <a:lnTo>
                      <a:pt x="1324" y="1222"/>
                    </a:lnTo>
                    <a:lnTo>
                      <a:pt x="1310" y="1216"/>
                    </a:lnTo>
                    <a:lnTo>
                      <a:pt x="1309" y="1211"/>
                    </a:lnTo>
                    <a:lnTo>
                      <a:pt x="1328" y="1204"/>
                    </a:lnTo>
                    <a:lnTo>
                      <a:pt x="1336" y="1185"/>
                    </a:lnTo>
                    <a:lnTo>
                      <a:pt x="1321" y="1164"/>
                    </a:lnTo>
                    <a:lnTo>
                      <a:pt x="1295" y="1162"/>
                    </a:lnTo>
                    <a:lnTo>
                      <a:pt x="1293" y="1148"/>
                    </a:lnTo>
                    <a:lnTo>
                      <a:pt x="1264" y="1132"/>
                    </a:lnTo>
                    <a:lnTo>
                      <a:pt x="1225" y="1134"/>
                    </a:lnTo>
                    <a:lnTo>
                      <a:pt x="1186" y="1151"/>
                    </a:lnTo>
                    <a:lnTo>
                      <a:pt x="1138" y="1192"/>
                    </a:lnTo>
                    <a:lnTo>
                      <a:pt x="1114" y="1225"/>
                    </a:lnTo>
                    <a:lnTo>
                      <a:pt x="1107" y="1222"/>
                    </a:lnTo>
                    <a:lnTo>
                      <a:pt x="1104" y="1216"/>
                    </a:lnTo>
                    <a:lnTo>
                      <a:pt x="1097" y="1215"/>
                    </a:lnTo>
                    <a:lnTo>
                      <a:pt x="1085" y="1201"/>
                    </a:lnTo>
                    <a:lnTo>
                      <a:pt x="1081" y="1192"/>
                    </a:lnTo>
                    <a:lnTo>
                      <a:pt x="1071" y="1172"/>
                    </a:lnTo>
                    <a:lnTo>
                      <a:pt x="1057" y="1165"/>
                    </a:lnTo>
                    <a:lnTo>
                      <a:pt x="1056" y="1167"/>
                    </a:lnTo>
                    <a:lnTo>
                      <a:pt x="1044" y="1172"/>
                    </a:lnTo>
                    <a:lnTo>
                      <a:pt x="1032" y="1162"/>
                    </a:lnTo>
                    <a:lnTo>
                      <a:pt x="1039" y="1139"/>
                    </a:lnTo>
                    <a:lnTo>
                      <a:pt x="1030" y="1130"/>
                    </a:lnTo>
                    <a:lnTo>
                      <a:pt x="1030" y="1119"/>
                    </a:lnTo>
                    <a:lnTo>
                      <a:pt x="1021" y="1107"/>
                    </a:lnTo>
                    <a:lnTo>
                      <a:pt x="1027" y="1081"/>
                    </a:lnTo>
                    <a:lnTo>
                      <a:pt x="1025" y="1072"/>
                    </a:lnTo>
                    <a:lnTo>
                      <a:pt x="1033" y="1065"/>
                    </a:lnTo>
                    <a:lnTo>
                      <a:pt x="1023" y="1040"/>
                    </a:lnTo>
                    <a:lnTo>
                      <a:pt x="1033" y="996"/>
                    </a:lnTo>
                    <a:lnTo>
                      <a:pt x="1023" y="993"/>
                    </a:lnTo>
                    <a:lnTo>
                      <a:pt x="1016" y="984"/>
                    </a:lnTo>
                    <a:lnTo>
                      <a:pt x="1023" y="980"/>
                    </a:lnTo>
                    <a:lnTo>
                      <a:pt x="1030" y="977"/>
                    </a:lnTo>
                    <a:lnTo>
                      <a:pt x="996" y="948"/>
                    </a:lnTo>
                    <a:lnTo>
                      <a:pt x="996" y="957"/>
                    </a:lnTo>
                    <a:lnTo>
                      <a:pt x="991" y="959"/>
                    </a:lnTo>
                    <a:lnTo>
                      <a:pt x="991" y="954"/>
                    </a:lnTo>
                    <a:lnTo>
                      <a:pt x="986" y="952"/>
                    </a:lnTo>
                    <a:lnTo>
                      <a:pt x="982" y="954"/>
                    </a:lnTo>
                    <a:lnTo>
                      <a:pt x="980" y="948"/>
                    </a:lnTo>
                    <a:lnTo>
                      <a:pt x="977" y="947"/>
                    </a:lnTo>
                    <a:lnTo>
                      <a:pt x="956" y="945"/>
                    </a:lnTo>
                    <a:lnTo>
                      <a:pt x="951" y="938"/>
                    </a:lnTo>
                    <a:lnTo>
                      <a:pt x="943" y="941"/>
                    </a:lnTo>
                    <a:lnTo>
                      <a:pt x="944" y="948"/>
                    </a:lnTo>
                    <a:lnTo>
                      <a:pt x="944" y="957"/>
                    </a:lnTo>
                    <a:lnTo>
                      <a:pt x="943" y="952"/>
                    </a:lnTo>
                    <a:lnTo>
                      <a:pt x="941" y="957"/>
                    </a:lnTo>
                    <a:lnTo>
                      <a:pt x="936" y="943"/>
                    </a:lnTo>
                    <a:lnTo>
                      <a:pt x="927" y="943"/>
                    </a:lnTo>
                    <a:lnTo>
                      <a:pt x="926" y="947"/>
                    </a:lnTo>
                    <a:lnTo>
                      <a:pt x="922" y="952"/>
                    </a:lnTo>
                    <a:lnTo>
                      <a:pt x="926" y="959"/>
                    </a:lnTo>
                    <a:lnTo>
                      <a:pt x="927" y="964"/>
                    </a:lnTo>
                    <a:lnTo>
                      <a:pt x="912" y="961"/>
                    </a:lnTo>
                    <a:lnTo>
                      <a:pt x="914" y="955"/>
                    </a:lnTo>
                    <a:lnTo>
                      <a:pt x="912" y="948"/>
                    </a:lnTo>
                    <a:lnTo>
                      <a:pt x="903" y="938"/>
                    </a:lnTo>
                    <a:lnTo>
                      <a:pt x="897" y="948"/>
                    </a:lnTo>
                    <a:lnTo>
                      <a:pt x="861" y="985"/>
                    </a:lnTo>
                    <a:lnTo>
                      <a:pt x="852" y="985"/>
                    </a:lnTo>
                    <a:lnTo>
                      <a:pt x="845" y="982"/>
                    </a:lnTo>
                    <a:lnTo>
                      <a:pt x="838" y="966"/>
                    </a:lnTo>
                    <a:lnTo>
                      <a:pt x="816" y="948"/>
                    </a:lnTo>
                    <a:lnTo>
                      <a:pt x="801" y="929"/>
                    </a:lnTo>
                    <a:lnTo>
                      <a:pt x="775" y="908"/>
                    </a:lnTo>
                    <a:lnTo>
                      <a:pt x="760" y="883"/>
                    </a:lnTo>
                    <a:lnTo>
                      <a:pt x="755" y="880"/>
                    </a:lnTo>
                    <a:lnTo>
                      <a:pt x="744" y="844"/>
                    </a:lnTo>
                    <a:lnTo>
                      <a:pt x="731" y="816"/>
                    </a:lnTo>
                    <a:lnTo>
                      <a:pt x="714" y="807"/>
                    </a:lnTo>
                    <a:lnTo>
                      <a:pt x="700" y="809"/>
                    </a:lnTo>
                    <a:lnTo>
                      <a:pt x="684" y="830"/>
                    </a:lnTo>
                    <a:lnTo>
                      <a:pt x="674" y="820"/>
                    </a:lnTo>
                    <a:lnTo>
                      <a:pt x="625" y="793"/>
                    </a:lnTo>
                    <a:lnTo>
                      <a:pt x="601" y="783"/>
                    </a:lnTo>
                    <a:lnTo>
                      <a:pt x="597" y="772"/>
                    </a:lnTo>
                    <a:lnTo>
                      <a:pt x="620" y="772"/>
                    </a:lnTo>
                    <a:lnTo>
                      <a:pt x="633" y="746"/>
                    </a:lnTo>
                    <a:lnTo>
                      <a:pt x="631" y="730"/>
                    </a:lnTo>
                    <a:lnTo>
                      <a:pt x="637" y="728"/>
                    </a:lnTo>
                    <a:lnTo>
                      <a:pt x="637" y="719"/>
                    </a:lnTo>
                    <a:lnTo>
                      <a:pt x="618" y="703"/>
                    </a:lnTo>
                    <a:lnTo>
                      <a:pt x="614" y="709"/>
                    </a:lnTo>
                    <a:lnTo>
                      <a:pt x="606" y="691"/>
                    </a:lnTo>
                    <a:lnTo>
                      <a:pt x="604" y="679"/>
                    </a:lnTo>
                    <a:lnTo>
                      <a:pt x="589" y="677"/>
                    </a:lnTo>
                    <a:lnTo>
                      <a:pt x="590" y="666"/>
                    </a:lnTo>
                    <a:lnTo>
                      <a:pt x="578" y="659"/>
                    </a:lnTo>
                    <a:lnTo>
                      <a:pt x="573" y="663"/>
                    </a:lnTo>
                    <a:lnTo>
                      <a:pt x="556" y="650"/>
                    </a:lnTo>
                    <a:lnTo>
                      <a:pt x="553" y="654"/>
                    </a:lnTo>
                    <a:lnTo>
                      <a:pt x="544" y="640"/>
                    </a:lnTo>
                    <a:lnTo>
                      <a:pt x="541" y="642"/>
                    </a:lnTo>
                    <a:lnTo>
                      <a:pt x="537" y="645"/>
                    </a:lnTo>
                    <a:lnTo>
                      <a:pt x="531" y="645"/>
                    </a:lnTo>
                    <a:lnTo>
                      <a:pt x="525" y="650"/>
                    </a:lnTo>
                    <a:lnTo>
                      <a:pt x="519" y="647"/>
                    </a:lnTo>
                    <a:lnTo>
                      <a:pt x="513" y="658"/>
                    </a:lnTo>
                    <a:lnTo>
                      <a:pt x="503" y="661"/>
                    </a:lnTo>
                    <a:lnTo>
                      <a:pt x="501" y="663"/>
                    </a:lnTo>
                    <a:lnTo>
                      <a:pt x="498" y="677"/>
                    </a:lnTo>
                    <a:lnTo>
                      <a:pt x="479" y="684"/>
                    </a:lnTo>
                    <a:lnTo>
                      <a:pt x="472" y="677"/>
                    </a:lnTo>
                    <a:lnTo>
                      <a:pt x="462" y="672"/>
                    </a:lnTo>
                    <a:lnTo>
                      <a:pt x="457" y="677"/>
                    </a:lnTo>
                    <a:lnTo>
                      <a:pt x="430" y="682"/>
                    </a:lnTo>
                    <a:lnTo>
                      <a:pt x="421" y="680"/>
                    </a:lnTo>
                    <a:lnTo>
                      <a:pt x="414" y="679"/>
                    </a:lnTo>
                    <a:lnTo>
                      <a:pt x="402" y="673"/>
                    </a:lnTo>
                    <a:lnTo>
                      <a:pt x="368" y="675"/>
                    </a:lnTo>
                    <a:lnTo>
                      <a:pt x="353" y="691"/>
                    </a:lnTo>
                    <a:lnTo>
                      <a:pt x="351" y="705"/>
                    </a:lnTo>
                    <a:lnTo>
                      <a:pt x="348" y="705"/>
                    </a:lnTo>
                    <a:lnTo>
                      <a:pt x="313" y="687"/>
                    </a:lnTo>
                    <a:lnTo>
                      <a:pt x="301" y="689"/>
                    </a:lnTo>
                    <a:lnTo>
                      <a:pt x="279" y="675"/>
                    </a:lnTo>
                    <a:lnTo>
                      <a:pt x="265" y="665"/>
                    </a:lnTo>
                    <a:lnTo>
                      <a:pt x="250" y="680"/>
                    </a:lnTo>
                    <a:lnTo>
                      <a:pt x="242" y="679"/>
                    </a:lnTo>
                    <a:lnTo>
                      <a:pt x="219" y="668"/>
                    </a:lnTo>
                    <a:lnTo>
                      <a:pt x="209" y="677"/>
                    </a:lnTo>
                    <a:lnTo>
                      <a:pt x="200" y="673"/>
                    </a:lnTo>
                    <a:lnTo>
                      <a:pt x="189" y="666"/>
                    </a:lnTo>
                    <a:lnTo>
                      <a:pt x="190" y="661"/>
                    </a:lnTo>
                    <a:lnTo>
                      <a:pt x="177" y="640"/>
                    </a:lnTo>
                    <a:lnTo>
                      <a:pt x="175" y="643"/>
                    </a:lnTo>
                    <a:lnTo>
                      <a:pt x="165" y="636"/>
                    </a:lnTo>
                    <a:lnTo>
                      <a:pt x="159" y="624"/>
                    </a:lnTo>
                    <a:lnTo>
                      <a:pt x="168" y="606"/>
                    </a:lnTo>
                    <a:lnTo>
                      <a:pt x="189" y="594"/>
                    </a:lnTo>
                    <a:lnTo>
                      <a:pt x="180" y="571"/>
                    </a:lnTo>
                    <a:lnTo>
                      <a:pt x="180" y="564"/>
                    </a:lnTo>
                    <a:lnTo>
                      <a:pt x="200" y="561"/>
                    </a:lnTo>
                    <a:lnTo>
                      <a:pt x="182" y="534"/>
                    </a:lnTo>
                    <a:lnTo>
                      <a:pt x="165" y="539"/>
                    </a:lnTo>
                    <a:lnTo>
                      <a:pt x="163" y="534"/>
                    </a:lnTo>
                    <a:lnTo>
                      <a:pt x="156" y="531"/>
                    </a:lnTo>
                    <a:lnTo>
                      <a:pt x="154" y="524"/>
                    </a:lnTo>
                    <a:lnTo>
                      <a:pt x="124" y="529"/>
                    </a:lnTo>
                    <a:lnTo>
                      <a:pt x="115" y="524"/>
                    </a:lnTo>
                    <a:lnTo>
                      <a:pt x="118" y="520"/>
                    </a:lnTo>
                    <a:lnTo>
                      <a:pt x="112" y="508"/>
                    </a:lnTo>
                    <a:lnTo>
                      <a:pt x="113" y="499"/>
                    </a:lnTo>
                    <a:lnTo>
                      <a:pt x="79" y="488"/>
                    </a:lnTo>
                    <a:lnTo>
                      <a:pt x="77" y="471"/>
                    </a:lnTo>
                    <a:lnTo>
                      <a:pt x="74" y="457"/>
                    </a:lnTo>
                    <a:lnTo>
                      <a:pt x="82" y="442"/>
                    </a:lnTo>
                    <a:lnTo>
                      <a:pt x="94" y="441"/>
                    </a:lnTo>
                    <a:lnTo>
                      <a:pt x="89" y="425"/>
                    </a:lnTo>
                    <a:lnTo>
                      <a:pt x="94" y="420"/>
                    </a:lnTo>
                    <a:lnTo>
                      <a:pt x="94" y="407"/>
                    </a:lnTo>
                    <a:lnTo>
                      <a:pt x="93" y="409"/>
                    </a:lnTo>
                    <a:lnTo>
                      <a:pt x="67" y="400"/>
                    </a:lnTo>
                    <a:lnTo>
                      <a:pt x="64" y="390"/>
                    </a:lnTo>
                    <a:lnTo>
                      <a:pt x="57" y="391"/>
                    </a:lnTo>
                    <a:lnTo>
                      <a:pt x="55" y="384"/>
                    </a:lnTo>
                    <a:lnTo>
                      <a:pt x="48" y="370"/>
                    </a:lnTo>
                    <a:lnTo>
                      <a:pt x="43" y="365"/>
                    </a:lnTo>
                    <a:lnTo>
                      <a:pt x="19" y="338"/>
                    </a:lnTo>
                    <a:lnTo>
                      <a:pt x="7" y="337"/>
                    </a:lnTo>
                    <a:lnTo>
                      <a:pt x="2" y="321"/>
                    </a:lnTo>
                    <a:lnTo>
                      <a:pt x="6" y="308"/>
                    </a:lnTo>
                    <a:lnTo>
                      <a:pt x="7" y="300"/>
                    </a:lnTo>
                    <a:lnTo>
                      <a:pt x="7" y="289"/>
                    </a:lnTo>
                    <a:lnTo>
                      <a:pt x="9" y="287"/>
                    </a:lnTo>
                    <a:lnTo>
                      <a:pt x="9" y="268"/>
                    </a:lnTo>
                    <a:lnTo>
                      <a:pt x="0" y="261"/>
                    </a:lnTo>
                    <a:lnTo>
                      <a:pt x="12" y="245"/>
                    </a:lnTo>
                    <a:lnTo>
                      <a:pt x="16" y="240"/>
                    </a:lnTo>
                    <a:lnTo>
                      <a:pt x="33" y="250"/>
                    </a:lnTo>
                    <a:lnTo>
                      <a:pt x="36" y="254"/>
                    </a:lnTo>
                    <a:lnTo>
                      <a:pt x="47" y="259"/>
                    </a:lnTo>
                    <a:lnTo>
                      <a:pt x="53" y="257"/>
                    </a:lnTo>
                    <a:lnTo>
                      <a:pt x="57" y="245"/>
                    </a:lnTo>
                    <a:lnTo>
                      <a:pt x="65" y="245"/>
                    </a:lnTo>
                    <a:lnTo>
                      <a:pt x="65" y="233"/>
                    </a:lnTo>
                    <a:lnTo>
                      <a:pt x="91" y="220"/>
                    </a:lnTo>
                    <a:lnTo>
                      <a:pt x="93" y="213"/>
                    </a:lnTo>
                    <a:lnTo>
                      <a:pt x="98" y="219"/>
                    </a:lnTo>
                    <a:lnTo>
                      <a:pt x="100" y="208"/>
                    </a:lnTo>
                    <a:lnTo>
                      <a:pt x="110" y="201"/>
                    </a:lnTo>
                    <a:lnTo>
                      <a:pt x="130" y="190"/>
                    </a:lnTo>
                    <a:lnTo>
                      <a:pt x="127" y="189"/>
                    </a:lnTo>
                    <a:lnTo>
                      <a:pt x="108" y="180"/>
                    </a:lnTo>
                    <a:lnTo>
                      <a:pt x="98" y="159"/>
                    </a:lnTo>
                    <a:lnTo>
                      <a:pt x="106" y="157"/>
                    </a:lnTo>
                    <a:lnTo>
                      <a:pt x="98" y="146"/>
                    </a:lnTo>
                    <a:lnTo>
                      <a:pt x="96" y="137"/>
                    </a:lnTo>
                    <a:lnTo>
                      <a:pt x="101" y="129"/>
                    </a:lnTo>
                    <a:lnTo>
                      <a:pt x="105" y="109"/>
                    </a:lnTo>
                    <a:lnTo>
                      <a:pt x="98" y="95"/>
                    </a:lnTo>
                    <a:lnTo>
                      <a:pt x="96" y="93"/>
                    </a:lnTo>
                    <a:lnTo>
                      <a:pt x="106" y="74"/>
                    </a:lnTo>
                    <a:lnTo>
                      <a:pt x="118" y="55"/>
                    </a:lnTo>
                    <a:lnTo>
                      <a:pt x="117" y="21"/>
                    </a:lnTo>
                    <a:lnTo>
                      <a:pt x="118" y="18"/>
                    </a:lnTo>
                    <a:lnTo>
                      <a:pt x="170" y="23"/>
                    </a:lnTo>
                    <a:lnTo>
                      <a:pt x="219" y="23"/>
                    </a:lnTo>
                    <a:lnTo>
                      <a:pt x="224" y="25"/>
                    </a:lnTo>
                    <a:lnTo>
                      <a:pt x="236" y="28"/>
                    </a:lnTo>
                    <a:lnTo>
                      <a:pt x="248" y="37"/>
                    </a:lnTo>
                    <a:lnTo>
                      <a:pt x="312" y="35"/>
                    </a:lnTo>
                    <a:lnTo>
                      <a:pt x="392" y="18"/>
                    </a:lnTo>
                    <a:lnTo>
                      <a:pt x="419" y="21"/>
                    </a:lnTo>
                    <a:lnTo>
                      <a:pt x="443" y="28"/>
                    </a:lnTo>
                    <a:lnTo>
                      <a:pt x="464" y="26"/>
                    </a:lnTo>
                    <a:lnTo>
                      <a:pt x="510" y="21"/>
                    </a:lnTo>
                    <a:lnTo>
                      <a:pt x="572" y="10"/>
                    </a:lnTo>
                    <a:lnTo>
                      <a:pt x="608" y="2"/>
                    </a:lnTo>
                    <a:lnTo>
                      <a:pt x="640" y="0"/>
                    </a:lnTo>
                    <a:lnTo>
                      <a:pt x="662" y="7"/>
                    </a:lnTo>
                    <a:lnTo>
                      <a:pt x="669" y="14"/>
                    </a:lnTo>
                    <a:lnTo>
                      <a:pt x="678" y="18"/>
                    </a:lnTo>
                    <a:lnTo>
                      <a:pt x="693" y="28"/>
                    </a:lnTo>
                    <a:lnTo>
                      <a:pt x="703" y="35"/>
                    </a:lnTo>
                    <a:lnTo>
                      <a:pt x="715" y="49"/>
                    </a:lnTo>
                    <a:lnTo>
                      <a:pt x="720" y="47"/>
                    </a:lnTo>
                    <a:lnTo>
                      <a:pt x="720" y="53"/>
                    </a:lnTo>
                    <a:lnTo>
                      <a:pt x="717" y="74"/>
                    </a:lnTo>
                    <a:lnTo>
                      <a:pt x="724" y="92"/>
                    </a:lnTo>
                    <a:lnTo>
                      <a:pt x="727" y="95"/>
                    </a:lnTo>
                    <a:lnTo>
                      <a:pt x="727" y="109"/>
                    </a:lnTo>
                    <a:lnTo>
                      <a:pt x="726" y="129"/>
                    </a:lnTo>
                    <a:lnTo>
                      <a:pt x="717" y="143"/>
                    </a:lnTo>
                    <a:lnTo>
                      <a:pt x="710" y="144"/>
                    </a:lnTo>
                    <a:lnTo>
                      <a:pt x="710" y="150"/>
                    </a:lnTo>
                    <a:lnTo>
                      <a:pt x="708" y="150"/>
                    </a:lnTo>
                    <a:lnTo>
                      <a:pt x="688" y="167"/>
                    </a:lnTo>
                    <a:lnTo>
                      <a:pt x="662" y="185"/>
                    </a:lnTo>
                    <a:lnTo>
                      <a:pt x="652" y="201"/>
                    </a:lnTo>
                    <a:lnTo>
                      <a:pt x="637" y="211"/>
                    </a:lnTo>
                    <a:lnTo>
                      <a:pt x="578" y="245"/>
                    </a:lnTo>
                    <a:lnTo>
                      <a:pt x="556" y="268"/>
                    </a:lnTo>
                    <a:lnTo>
                      <a:pt x="553" y="287"/>
                    </a:lnTo>
                    <a:lnTo>
                      <a:pt x="561" y="335"/>
                    </a:lnTo>
                    <a:lnTo>
                      <a:pt x="570" y="360"/>
                    </a:lnTo>
                    <a:lnTo>
                      <a:pt x="601" y="395"/>
                    </a:lnTo>
                    <a:lnTo>
                      <a:pt x="628" y="412"/>
                    </a:lnTo>
                    <a:lnTo>
                      <a:pt x="727" y="464"/>
                    </a:lnTo>
                    <a:lnTo>
                      <a:pt x="736" y="465"/>
                    </a:lnTo>
                    <a:lnTo>
                      <a:pt x="768" y="492"/>
                    </a:lnTo>
                    <a:lnTo>
                      <a:pt x="820" y="508"/>
                    </a:lnTo>
                    <a:lnTo>
                      <a:pt x="861" y="532"/>
                    </a:lnTo>
                    <a:lnTo>
                      <a:pt x="873" y="541"/>
                    </a:lnTo>
                    <a:lnTo>
                      <a:pt x="883" y="548"/>
                    </a:lnTo>
                    <a:lnTo>
                      <a:pt x="905" y="555"/>
                    </a:lnTo>
                    <a:lnTo>
                      <a:pt x="926" y="566"/>
                    </a:lnTo>
                    <a:lnTo>
                      <a:pt x="927" y="568"/>
                    </a:lnTo>
                    <a:lnTo>
                      <a:pt x="958" y="587"/>
                    </a:lnTo>
                    <a:lnTo>
                      <a:pt x="982" y="596"/>
                    </a:lnTo>
                    <a:lnTo>
                      <a:pt x="1006" y="603"/>
                    </a:lnTo>
                    <a:lnTo>
                      <a:pt x="1035" y="615"/>
                    </a:lnTo>
                    <a:lnTo>
                      <a:pt x="1069" y="631"/>
                    </a:lnTo>
                    <a:lnTo>
                      <a:pt x="1095" y="643"/>
                    </a:lnTo>
                    <a:lnTo>
                      <a:pt x="1100" y="642"/>
                    </a:lnTo>
                    <a:lnTo>
                      <a:pt x="1110" y="647"/>
                    </a:lnTo>
                    <a:lnTo>
                      <a:pt x="1117" y="640"/>
                    </a:lnTo>
                    <a:lnTo>
                      <a:pt x="1121" y="652"/>
                    </a:lnTo>
                    <a:lnTo>
                      <a:pt x="1169" y="672"/>
                    </a:lnTo>
                    <a:lnTo>
                      <a:pt x="1210" y="684"/>
                    </a:lnTo>
                    <a:lnTo>
                      <a:pt x="1257" y="709"/>
                    </a:lnTo>
                    <a:lnTo>
                      <a:pt x="1275" y="721"/>
                    </a:lnTo>
                    <a:lnTo>
                      <a:pt x="1297" y="732"/>
                    </a:lnTo>
                    <a:lnTo>
                      <a:pt x="1307" y="747"/>
                    </a:lnTo>
                    <a:lnTo>
                      <a:pt x="1336" y="762"/>
                    </a:lnTo>
                    <a:lnTo>
                      <a:pt x="1340" y="767"/>
                    </a:lnTo>
                    <a:lnTo>
                      <a:pt x="1367" y="790"/>
                    </a:lnTo>
                    <a:lnTo>
                      <a:pt x="1391" y="820"/>
                    </a:lnTo>
                    <a:lnTo>
                      <a:pt x="1415" y="834"/>
                    </a:lnTo>
                    <a:lnTo>
                      <a:pt x="1447" y="864"/>
                    </a:lnTo>
                    <a:lnTo>
                      <a:pt x="1461" y="878"/>
                    </a:lnTo>
                    <a:lnTo>
                      <a:pt x="1488" y="896"/>
                    </a:lnTo>
                    <a:lnTo>
                      <a:pt x="1579" y="934"/>
                    </a:lnTo>
                    <a:lnTo>
                      <a:pt x="1581" y="933"/>
                    </a:lnTo>
                    <a:lnTo>
                      <a:pt x="1618" y="957"/>
                    </a:lnTo>
                    <a:lnTo>
                      <a:pt x="1646" y="973"/>
                    </a:lnTo>
                    <a:lnTo>
                      <a:pt x="1651" y="975"/>
                    </a:lnTo>
                    <a:lnTo>
                      <a:pt x="1653" y="980"/>
                    </a:lnTo>
                    <a:lnTo>
                      <a:pt x="1687" y="996"/>
                    </a:lnTo>
                    <a:lnTo>
                      <a:pt x="1729" y="1000"/>
                    </a:lnTo>
                    <a:lnTo>
                      <a:pt x="1743" y="1015"/>
                    </a:lnTo>
                    <a:lnTo>
                      <a:pt x="1750" y="1019"/>
                    </a:lnTo>
                    <a:lnTo>
                      <a:pt x="1748" y="1019"/>
                    </a:lnTo>
                    <a:lnTo>
                      <a:pt x="1745" y="1019"/>
                    </a:lnTo>
                    <a:lnTo>
                      <a:pt x="1735" y="1030"/>
                    </a:lnTo>
                    <a:lnTo>
                      <a:pt x="1729" y="1035"/>
                    </a:lnTo>
                    <a:lnTo>
                      <a:pt x="1736" y="1033"/>
                    </a:lnTo>
                    <a:lnTo>
                      <a:pt x="1740" y="1037"/>
                    </a:lnTo>
                    <a:lnTo>
                      <a:pt x="1743" y="1030"/>
                    </a:lnTo>
                    <a:lnTo>
                      <a:pt x="1765" y="1026"/>
                    </a:lnTo>
                    <a:lnTo>
                      <a:pt x="1767" y="1022"/>
                    </a:lnTo>
                    <a:lnTo>
                      <a:pt x="1771" y="1031"/>
                    </a:lnTo>
                    <a:lnTo>
                      <a:pt x="1777" y="1033"/>
                    </a:lnTo>
                    <a:lnTo>
                      <a:pt x="1779" y="1051"/>
                    </a:lnTo>
                    <a:lnTo>
                      <a:pt x="1791" y="1070"/>
                    </a:lnTo>
                    <a:lnTo>
                      <a:pt x="1788" y="1093"/>
                    </a:lnTo>
                    <a:lnTo>
                      <a:pt x="1793" y="1098"/>
                    </a:lnTo>
                    <a:lnTo>
                      <a:pt x="1808" y="1114"/>
                    </a:lnTo>
                    <a:lnTo>
                      <a:pt x="1824" y="1134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F6E83624-3948-104B-B791-9E8ADE4F2AB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127233" y="3698148"/>
                <a:ext cx="787553" cy="695267"/>
              </a:xfrm>
              <a:custGeom>
                <a:avLst/>
                <a:gdLst>
                  <a:gd name="T0" fmla="*/ 599 w 1484"/>
                  <a:gd name="T1" fmla="*/ 490 h 1289"/>
                  <a:gd name="T2" fmla="*/ 627 w 1484"/>
                  <a:gd name="T3" fmla="*/ 471 h 1289"/>
                  <a:gd name="T4" fmla="*/ 635 w 1484"/>
                  <a:gd name="T5" fmla="*/ 445 h 1289"/>
                  <a:gd name="T6" fmla="*/ 633 w 1484"/>
                  <a:gd name="T7" fmla="*/ 417 h 1289"/>
                  <a:gd name="T8" fmla="*/ 610 w 1484"/>
                  <a:gd name="T9" fmla="*/ 384 h 1289"/>
                  <a:gd name="T10" fmla="*/ 588 w 1484"/>
                  <a:gd name="T11" fmla="*/ 372 h 1289"/>
                  <a:gd name="T12" fmla="*/ 561 w 1484"/>
                  <a:gd name="T13" fmla="*/ 360 h 1289"/>
                  <a:gd name="T14" fmla="*/ 528 w 1484"/>
                  <a:gd name="T15" fmla="*/ 372 h 1289"/>
                  <a:gd name="T16" fmla="*/ 497 w 1484"/>
                  <a:gd name="T17" fmla="*/ 349 h 1289"/>
                  <a:gd name="T18" fmla="*/ 476 w 1484"/>
                  <a:gd name="T19" fmla="*/ 334 h 1289"/>
                  <a:gd name="T20" fmla="*/ 459 w 1484"/>
                  <a:gd name="T21" fmla="*/ 304 h 1289"/>
                  <a:gd name="T22" fmla="*/ 408 w 1484"/>
                  <a:gd name="T23" fmla="*/ 284 h 1289"/>
                  <a:gd name="T24" fmla="*/ 392 w 1484"/>
                  <a:gd name="T25" fmla="*/ 256 h 1289"/>
                  <a:gd name="T26" fmla="*/ 407 w 1484"/>
                  <a:gd name="T27" fmla="*/ 226 h 1289"/>
                  <a:gd name="T28" fmla="*/ 453 w 1484"/>
                  <a:gd name="T29" fmla="*/ 240 h 1289"/>
                  <a:gd name="T30" fmla="*/ 479 w 1484"/>
                  <a:gd name="T31" fmla="*/ 226 h 1289"/>
                  <a:gd name="T32" fmla="*/ 446 w 1484"/>
                  <a:gd name="T33" fmla="*/ 195 h 1289"/>
                  <a:gd name="T34" fmla="*/ 431 w 1484"/>
                  <a:gd name="T35" fmla="*/ 158 h 1289"/>
                  <a:gd name="T36" fmla="*/ 430 w 1484"/>
                  <a:gd name="T37" fmla="*/ 124 h 1289"/>
                  <a:gd name="T38" fmla="*/ 428 w 1484"/>
                  <a:gd name="T39" fmla="*/ 101 h 1289"/>
                  <a:gd name="T40" fmla="*/ 459 w 1484"/>
                  <a:gd name="T41" fmla="*/ 92 h 1289"/>
                  <a:gd name="T42" fmla="*/ 486 w 1484"/>
                  <a:gd name="T43" fmla="*/ 68 h 1289"/>
                  <a:gd name="T44" fmla="*/ 458 w 1484"/>
                  <a:gd name="T45" fmla="*/ 38 h 1289"/>
                  <a:gd name="T46" fmla="*/ 430 w 1484"/>
                  <a:gd name="T47" fmla="*/ 54 h 1289"/>
                  <a:gd name="T48" fmla="*/ 395 w 1484"/>
                  <a:gd name="T49" fmla="*/ 73 h 1289"/>
                  <a:gd name="T50" fmla="*/ 355 w 1484"/>
                  <a:gd name="T51" fmla="*/ 79 h 1289"/>
                  <a:gd name="T52" fmla="*/ 329 w 1484"/>
                  <a:gd name="T53" fmla="*/ 112 h 1289"/>
                  <a:gd name="T54" fmla="*/ 301 w 1484"/>
                  <a:gd name="T55" fmla="*/ 136 h 1289"/>
                  <a:gd name="T56" fmla="*/ 288 w 1484"/>
                  <a:gd name="T57" fmla="*/ 149 h 1289"/>
                  <a:gd name="T58" fmla="*/ 264 w 1484"/>
                  <a:gd name="T59" fmla="*/ 149 h 1289"/>
                  <a:gd name="T60" fmla="*/ 252 w 1484"/>
                  <a:gd name="T61" fmla="*/ 141 h 1289"/>
                  <a:gd name="T62" fmla="*/ 242 w 1484"/>
                  <a:gd name="T63" fmla="*/ 122 h 1289"/>
                  <a:gd name="T64" fmla="*/ 212 w 1484"/>
                  <a:gd name="T65" fmla="*/ 120 h 1289"/>
                  <a:gd name="T66" fmla="*/ 209 w 1484"/>
                  <a:gd name="T67" fmla="*/ 110 h 1289"/>
                  <a:gd name="T68" fmla="*/ 195 w 1484"/>
                  <a:gd name="T69" fmla="*/ 87 h 1289"/>
                  <a:gd name="T70" fmla="*/ 190 w 1484"/>
                  <a:gd name="T71" fmla="*/ 65 h 1289"/>
                  <a:gd name="T72" fmla="*/ 161 w 1484"/>
                  <a:gd name="T73" fmla="*/ 61 h 1289"/>
                  <a:gd name="T74" fmla="*/ 118 w 1484"/>
                  <a:gd name="T75" fmla="*/ 46 h 1289"/>
                  <a:gd name="T76" fmla="*/ 113 w 1484"/>
                  <a:gd name="T77" fmla="*/ 3 h 1289"/>
                  <a:gd name="T78" fmla="*/ 79 w 1484"/>
                  <a:gd name="T79" fmla="*/ 7 h 1289"/>
                  <a:gd name="T80" fmla="*/ 87 w 1484"/>
                  <a:gd name="T81" fmla="*/ 45 h 1289"/>
                  <a:gd name="T82" fmla="*/ 76 w 1484"/>
                  <a:gd name="T83" fmla="*/ 69 h 1289"/>
                  <a:gd name="T84" fmla="*/ 49 w 1484"/>
                  <a:gd name="T85" fmla="*/ 93 h 1289"/>
                  <a:gd name="T86" fmla="*/ 28 w 1484"/>
                  <a:gd name="T87" fmla="*/ 110 h 1289"/>
                  <a:gd name="T88" fmla="*/ 10 w 1484"/>
                  <a:gd name="T89" fmla="*/ 137 h 1289"/>
                  <a:gd name="T90" fmla="*/ 66 w 1484"/>
                  <a:gd name="T91" fmla="*/ 219 h 1289"/>
                  <a:gd name="T92" fmla="*/ 116 w 1484"/>
                  <a:gd name="T93" fmla="*/ 275 h 1289"/>
                  <a:gd name="T94" fmla="*/ 168 w 1484"/>
                  <a:gd name="T95" fmla="*/ 314 h 1289"/>
                  <a:gd name="T96" fmla="*/ 193 w 1484"/>
                  <a:gd name="T97" fmla="*/ 375 h 1289"/>
                  <a:gd name="T98" fmla="*/ 239 w 1484"/>
                  <a:gd name="T99" fmla="*/ 405 h 1289"/>
                  <a:gd name="T100" fmla="*/ 326 w 1484"/>
                  <a:gd name="T101" fmla="*/ 490 h 1289"/>
                  <a:gd name="T102" fmla="*/ 408 w 1484"/>
                  <a:gd name="T103" fmla="*/ 554 h 1289"/>
                  <a:gd name="T104" fmla="*/ 503 w 1484"/>
                  <a:gd name="T105" fmla="*/ 549 h 1289"/>
                  <a:gd name="T106" fmla="*/ 526 w 1484"/>
                  <a:gd name="T107" fmla="*/ 553 h 1289"/>
                  <a:gd name="T108" fmla="*/ 585 w 1484"/>
                  <a:gd name="T109" fmla="*/ 545 h 1289"/>
                  <a:gd name="T110" fmla="*/ 597 w 1484"/>
                  <a:gd name="T111" fmla="*/ 530 h 128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484" h="1289">
                    <a:moveTo>
                      <a:pt x="1399" y="1185"/>
                    </a:moveTo>
                    <a:lnTo>
                      <a:pt x="1397" y="1171"/>
                    </a:lnTo>
                    <a:lnTo>
                      <a:pt x="1397" y="1157"/>
                    </a:lnTo>
                    <a:lnTo>
                      <a:pt x="1402" y="1148"/>
                    </a:lnTo>
                    <a:lnTo>
                      <a:pt x="1399" y="1139"/>
                    </a:lnTo>
                    <a:lnTo>
                      <a:pt x="1395" y="1134"/>
                    </a:lnTo>
                    <a:lnTo>
                      <a:pt x="1390" y="1131"/>
                    </a:lnTo>
                    <a:lnTo>
                      <a:pt x="1390" y="1124"/>
                    </a:lnTo>
                    <a:lnTo>
                      <a:pt x="1405" y="1116"/>
                    </a:lnTo>
                    <a:lnTo>
                      <a:pt x="1414" y="1116"/>
                    </a:lnTo>
                    <a:lnTo>
                      <a:pt x="1416" y="1115"/>
                    </a:lnTo>
                    <a:lnTo>
                      <a:pt x="1428" y="1106"/>
                    </a:lnTo>
                    <a:lnTo>
                      <a:pt x="1450" y="1086"/>
                    </a:lnTo>
                    <a:lnTo>
                      <a:pt x="1455" y="1086"/>
                    </a:lnTo>
                    <a:lnTo>
                      <a:pt x="1465" y="1071"/>
                    </a:lnTo>
                    <a:lnTo>
                      <a:pt x="1453" y="1064"/>
                    </a:lnTo>
                    <a:lnTo>
                      <a:pt x="1455" y="1060"/>
                    </a:lnTo>
                    <a:lnTo>
                      <a:pt x="1465" y="1048"/>
                    </a:lnTo>
                    <a:lnTo>
                      <a:pt x="1481" y="1041"/>
                    </a:lnTo>
                    <a:lnTo>
                      <a:pt x="1484" y="1041"/>
                    </a:lnTo>
                    <a:lnTo>
                      <a:pt x="1472" y="1027"/>
                    </a:lnTo>
                    <a:lnTo>
                      <a:pt x="1481" y="1025"/>
                    </a:lnTo>
                    <a:lnTo>
                      <a:pt x="1484" y="1014"/>
                    </a:lnTo>
                    <a:lnTo>
                      <a:pt x="1470" y="1004"/>
                    </a:lnTo>
                    <a:lnTo>
                      <a:pt x="1467" y="997"/>
                    </a:lnTo>
                    <a:lnTo>
                      <a:pt x="1475" y="988"/>
                    </a:lnTo>
                    <a:lnTo>
                      <a:pt x="1470" y="968"/>
                    </a:lnTo>
                    <a:lnTo>
                      <a:pt x="1467" y="961"/>
                    </a:lnTo>
                    <a:lnTo>
                      <a:pt x="1465" y="949"/>
                    </a:lnTo>
                    <a:lnTo>
                      <a:pt x="1462" y="937"/>
                    </a:lnTo>
                    <a:lnTo>
                      <a:pt x="1455" y="930"/>
                    </a:lnTo>
                    <a:lnTo>
                      <a:pt x="1434" y="910"/>
                    </a:lnTo>
                    <a:lnTo>
                      <a:pt x="1428" y="898"/>
                    </a:lnTo>
                    <a:lnTo>
                      <a:pt x="1424" y="889"/>
                    </a:lnTo>
                    <a:lnTo>
                      <a:pt x="1414" y="885"/>
                    </a:lnTo>
                    <a:lnTo>
                      <a:pt x="1410" y="878"/>
                    </a:lnTo>
                    <a:lnTo>
                      <a:pt x="1410" y="875"/>
                    </a:lnTo>
                    <a:lnTo>
                      <a:pt x="1407" y="871"/>
                    </a:lnTo>
                    <a:lnTo>
                      <a:pt x="1404" y="875"/>
                    </a:lnTo>
                    <a:lnTo>
                      <a:pt x="1387" y="875"/>
                    </a:lnTo>
                    <a:lnTo>
                      <a:pt x="1366" y="866"/>
                    </a:lnTo>
                    <a:lnTo>
                      <a:pt x="1363" y="857"/>
                    </a:lnTo>
                    <a:lnTo>
                      <a:pt x="1349" y="866"/>
                    </a:lnTo>
                    <a:lnTo>
                      <a:pt x="1339" y="863"/>
                    </a:lnTo>
                    <a:lnTo>
                      <a:pt x="1330" y="856"/>
                    </a:lnTo>
                    <a:lnTo>
                      <a:pt x="1325" y="852"/>
                    </a:lnTo>
                    <a:lnTo>
                      <a:pt x="1322" y="841"/>
                    </a:lnTo>
                    <a:lnTo>
                      <a:pt x="1313" y="822"/>
                    </a:lnTo>
                    <a:lnTo>
                      <a:pt x="1301" y="831"/>
                    </a:lnTo>
                    <a:lnTo>
                      <a:pt x="1289" y="826"/>
                    </a:lnTo>
                    <a:lnTo>
                      <a:pt x="1275" y="813"/>
                    </a:lnTo>
                    <a:lnTo>
                      <a:pt x="1260" y="818"/>
                    </a:lnTo>
                    <a:lnTo>
                      <a:pt x="1263" y="827"/>
                    </a:lnTo>
                    <a:lnTo>
                      <a:pt x="1246" y="840"/>
                    </a:lnTo>
                    <a:lnTo>
                      <a:pt x="1231" y="848"/>
                    </a:lnTo>
                    <a:lnTo>
                      <a:pt x="1224" y="857"/>
                    </a:lnTo>
                    <a:lnTo>
                      <a:pt x="1193" y="843"/>
                    </a:lnTo>
                    <a:lnTo>
                      <a:pt x="1193" y="838"/>
                    </a:lnTo>
                    <a:lnTo>
                      <a:pt x="1185" y="822"/>
                    </a:lnTo>
                    <a:lnTo>
                      <a:pt x="1176" y="818"/>
                    </a:lnTo>
                    <a:lnTo>
                      <a:pt x="1174" y="818"/>
                    </a:lnTo>
                    <a:lnTo>
                      <a:pt x="1171" y="818"/>
                    </a:lnTo>
                    <a:lnTo>
                      <a:pt x="1152" y="804"/>
                    </a:lnTo>
                    <a:lnTo>
                      <a:pt x="1132" y="794"/>
                    </a:lnTo>
                    <a:lnTo>
                      <a:pt x="1121" y="796"/>
                    </a:lnTo>
                    <a:lnTo>
                      <a:pt x="1118" y="806"/>
                    </a:lnTo>
                    <a:lnTo>
                      <a:pt x="1113" y="808"/>
                    </a:lnTo>
                    <a:lnTo>
                      <a:pt x="1108" y="799"/>
                    </a:lnTo>
                    <a:lnTo>
                      <a:pt x="1104" y="790"/>
                    </a:lnTo>
                    <a:lnTo>
                      <a:pt x="1104" y="771"/>
                    </a:lnTo>
                    <a:lnTo>
                      <a:pt x="1099" y="767"/>
                    </a:lnTo>
                    <a:lnTo>
                      <a:pt x="1115" y="739"/>
                    </a:lnTo>
                    <a:lnTo>
                      <a:pt x="1111" y="732"/>
                    </a:lnTo>
                    <a:lnTo>
                      <a:pt x="1098" y="722"/>
                    </a:lnTo>
                    <a:lnTo>
                      <a:pt x="1092" y="725"/>
                    </a:lnTo>
                    <a:lnTo>
                      <a:pt x="1080" y="709"/>
                    </a:lnTo>
                    <a:lnTo>
                      <a:pt x="1065" y="700"/>
                    </a:lnTo>
                    <a:lnTo>
                      <a:pt x="1063" y="704"/>
                    </a:lnTo>
                    <a:lnTo>
                      <a:pt x="1056" y="700"/>
                    </a:lnTo>
                    <a:lnTo>
                      <a:pt x="1029" y="681"/>
                    </a:lnTo>
                    <a:lnTo>
                      <a:pt x="1009" y="674"/>
                    </a:lnTo>
                    <a:lnTo>
                      <a:pt x="952" y="642"/>
                    </a:lnTo>
                    <a:lnTo>
                      <a:pt x="950" y="655"/>
                    </a:lnTo>
                    <a:lnTo>
                      <a:pt x="945" y="656"/>
                    </a:lnTo>
                    <a:lnTo>
                      <a:pt x="938" y="656"/>
                    </a:lnTo>
                    <a:lnTo>
                      <a:pt x="921" y="646"/>
                    </a:lnTo>
                    <a:lnTo>
                      <a:pt x="920" y="640"/>
                    </a:lnTo>
                    <a:lnTo>
                      <a:pt x="908" y="625"/>
                    </a:lnTo>
                    <a:lnTo>
                      <a:pt x="908" y="614"/>
                    </a:lnTo>
                    <a:lnTo>
                      <a:pt x="904" y="602"/>
                    </a:lnTo>
                    <a:lnTo>
                      <a:pt x="908" y="591"/>
                    </a:lnTo>
                    <a:lnTo>
                      <a:pt x="908" y="589"/>
                    </a:lnTo>
                    <a:lnTo>
                      <a:pt x="911" y="572"/>
                    </a:lnTo>
                    <a:lnTo>
                      <a:pt x="911" y="568"/>
                    </a:lnTo>
                    <a:lnTo>
                      <a:pt x="920" y="572"/>
                    </a:lnTo>
                    <a:lnTo>
                      <a:pt x="937" y="554"/>
                    </a:lnTo>
                    <a:lnTo>
                      <a:pt x="947" y="533"/>
                    </a:lnTo>
                    <a:lnTo>
                      <a:pt x="944" y="522"/>
                    </a:lnTo>
                    <a:lnTo>
                      <a:pt x="968" y="528"/>
                    </a:lnTo>
                    <a:lnTo>
                      <a:pt x="991" y="545"/>
                    </a:lnTo>
                    <a:lnTo>
                      <a:pt x="998" y="540"/>
                    </a:lnTo>
                    <a:lnTo>
                      <a:pt x="1024" y="554"/>
                    </a:lnTo>
                    <a:lnTo>
                      <a:pt x="1029" y="563"/>
                    </a:lnTo>
                    <a:lnTo>
                      <a:pt x="1034" y="565"/>
                    </a:lnTo>
                    <a:lnTo>
                      <a:pt x="1050" y="554"/>
                    </a:lnTo>
                    <a:lnTo>
                      <a:pt x="1058" y="563"/>
                    </a:lnTo>
                    <a:lnTo>
                      <a:pt x="1068" y="563"/>
                    </a:lnTo>
                    <a:lnTo>
                      <a:pt x="1080" y="542"/>
                    </a:lnTo>
                    <a:lnTo>
                      <a:pt x="1080" y="536"/>
                    </a:lnTo>
                    <a:lnTo>
                      <a:pt x="1096" y="533"/>
                    </a:lnTo>
                    <a:lnTo>
                      <a:pt x="1089" y="526"/>
                    </a:lnTo>
                    <a:lnTo>
                      <a:pt x="1111" y="522"/>
                    </a:lnTo>
                    <a:lnTo>
                      <a:pt x="1103" y="515"/>
                    </a:lnTo>
                    <a:lnTo>
                      <a:pt x="1084" y="499"/>
                    </a:lnTo>
                    <a:lnTo>
                      <a:pt x="1089" y="492"/>
                    </a:lnTo>
                    <a:lnTo>
                      <a:pt x="1086" y="489"/>
                    </a:lnTo>
                    <a:lnTo>
                      <a:pt x="1067" y="482"/>
                    </a:lnTo>
                    <a:lnTo>
                      <a:pt x="1051" y="468"/>
                    </a:lnTo>
                    <a:lnTo>
                      <a:pt x="1034" y="450"/>
                    </a:lnTo>
                    <a:lnTo>
                      <a:pt x="1029" y="443"/>
                    </a:lnTo>
                    <a:lnTo>
                      <a:pt x="1024" y="409"/>
                    </a:lnTo>
                    <a:lnTo>
                      <a:pt x="1007" y="399"/>
                    </a:lnTo>
                    <a:lnTo>
                      <a:pt x="997" y="394"/>
                    </a:lnTo>
                    <a:lnTo>
                      <a:pt x="991" y="390"/>
                    </a:lnTo>
                    <a:lnTo>
                      <a:pt x="981" y="381"/>
                    </a:lnTo>
                    <a:lnTo>
                      <a:pt x="1000" y="365"/>
                    </a:lnTo>
                    <a:lnTo>
                      <a:pt x="1003" y="351"/>
                    </a:lnTo>
                    <a:lnTo>
                      <a:pt x="1002" y="346"/>
                    </a:lnTo>
                    <a:lnTo>
                      <a:pt x="990" y="341"/>
                    </a:lnTo>
                    <a:lnTo>
                      <a:pt x="961" y="312"/>
                    </a:lnTo>
                    <a:lnTo>
                      <a:pt x="973" y="298"/>
                    </a:lnTo>
                    <a:lnTo>
                      <a:pt x="983" y="298"/>
                    </a:lnTo>
                    <a:lnTo>
                      <a:pt x="997" y="286"/>
                    </a:lnTo>
                    <a:lnTo>
                      <a:pt x="993" y="281"/>
                    </a:lnTo>
                    <a:lnTo>
                      <a:pt x="995" y="261"/>
                    </a:lnTo>
                    <a:lnTo>
                      <a:pt x="990" y="258"/>
                    </a:lnTo>
                    <a:lnTo>
                      <a:pt x="986" y="245"/>
                    </a:lnTo>
                    <a:lnTo>
                      <a:pt x="983" y="237"/>
                    </a:lnTo>
                    <a:lnTo>
                      <a:pt x="988" y="238"/>
                    </a:lnTo>
                    <a:lnTo>
                      <a:pt x="993" y="233"/>
                    </a:lnTo>
                    <a:lnTo>
                      <a:pt x="993" y="216"/>
                    </a:lnTo>
                    <a:lnTo>
                      <a:pt x="1005" y="207"/>
                    </a:lnTo>
                    <a:lnTo>
                      <a:pt x="1003" y="200"/>
                    </a:lnTo>
                    <a:lnTo>
                      <a:pt x="1026" y="207"/>
                    </a:lnTo>
                    <a:lnTo>
                      <a:pt x="1038" y="208"/>
                    </a:lnTo>
                    <a:lnTo>
                      <a:pt x="1053" y="201"/>
                    </a:lnTo>
                    <a:lnTo>
                      <a:pt x="1065" y="212"/>
                    </a:lnTo>
                    <a:lnTo>
                      <a:pt x="1086" y="205"/>
                    </a:lnTo>
                    <a:lnTo>
                      <a:pt x="1098" y="207"/>
                    </a:lnTo>
                    <a:lnTo>
                      <a:pt x="1116" y="200"/>
                    </a:lnTo>
                    <a:lnTo>
                      <a:pt x="1120" y="196"/>
                    </a:lnTo>
                    <a:lnTo>
                      <a:pt x="1120" y="171"/>
                    </a:lnTo>
                    <a:lnTo>
                      <a:pt x="1128" y="157"/>
                    </a:lnTo>
                    <a:lnTo>
                      <a:pt x="1128" y="156"/>
                    </a:lnTo>
                    <a:lnTo>
                      <a:pt x="1111" y="149"/>
                    </a:lnTo>
                    <a:lnTo>
                      <a:pt x="1109" y="149"/>
                    </a:lnTo>
                    <a:lnTo>
                      <a:pt x="1096" y="136"/>
                    </a:lnTo>
                    <a:lnTo>
                      <a:pt x="1096" y="124"/>
                    </a:lnTo>
                    <a:lnTo>
                      <a:pt x="1099" y="115"/>
                    </a:lnTo>
                    <a:lnTo>
                      <a:pt x="1086" y="104"/>
                    </a:lnTo>
                    <a:lnTo>
                      <a:pt x="1063" y="87"/>
                    </a:lnTo>
                    <a:lnTo>
                      <a:pt x="1058" y="78"/>
                    </a:lnTo>
                    <a:lnTo>
                      <a:pt x="1048" y="80"/>
                    </a:lnTo>
                    <a:lnTo>
                      <a:pt x="1039" y="92"/>
                    </a:lnTo>
                    <a:lnTo>
                      <a:pt x="1002" y="83"/>
                    </a:lnTo>
                    <a:lnTo>
                      <a:pt x="1003" y="101"/>
                    </a:lnTo>
                    <a:lnTo>
                      <a:pt x="993" y="119"/>
                    </a:lnTo>
                    <a:lnTo>
                      <a:pt x="998" y="124"/>
                    </a:lnTo>
                    <a:lnTo>
                      <a:pt x="986" y="143"/>
                    </a:lnTo>
                    <a:lnTo>
                      <a:pt x="986" y="145"/>
                    </a:lnTo>
                    <a:lnTo>
                      <a:pt x="978" y="150"/>
                    </a:lnTo>
                    <a:lnTo>
                      <a:pt x="968" y="141"/>
                    </a:lnTo>
                    <a:lnTo>
                      <a:pt x="952" y="159"/>
                    </a:lnTo>
                    <a:lnTo>
                      <a:pt x="928" y="171"/>
                    </a:lnTo>
                    <a:lnTo>
                      <a:pt x="915" y="168"/>
                    </a:lnTo>
                    <a:lnTo>
                      <a:pt x="911" y="161"/>
                    </a:lnTo>
                    <a:lnTo>
                      <a:pt x="904" y="161"/>
                    </a:lnTo>
                    <a:lnTo>
                      <a:pt x="901" y="175"/>
                    </a:lnTo>
                    <a:lnTo>
                      <a:pt x="865" y="175"/>
                    </a:lnTo>
                    <a:lnTo>
                      <a:pt x="850" y="186"/>
                    </a:lnTo>
                    <a:lnTo>
                      <a:pt x="832" y="177"/>
                    </a:lnTo>
                    <a:lnTo>
                      <a:pt x="824" y="182"/>
                    </a:lnTo>
                    <a:lnTo>
                      <a:pt x="831" y="219"/>
                    </a:lnTo>
                    <a:lnTo>
                      <a:pt x="820" y="221"/>
                    </a:lnTo>
                    <a:lnTo>
                      <a:pt x="812" y="223"/>
                    </a:lnTo>
                    <a:lnTo>
                      <a:pt x="788" y="242"/>
                    </a:lnTo>
                    <a:lnTo>
                      <a:pt x="769" y="242"/>
                    </a:lnTo>
                    <a:lnTo>
                      <a:pt x="762" y="244"/>
                    </a:lnTo>
                    <a:lnTo>
                      <a:pt x="762" y="258"/>
                    </a:lnTo>
                    <a:lnTo>
                      <a:pt x="747" y="261"/>
                    </a:lnTo>
                    <a:lnTo>
                      <a:pt x="726" y="268"/>
                    </a:lnTo>
                    <a:lnTo>
                      <a:pt x="743" y="291"/>
                    </a:lnTo>
                    <a:lnTo>
                      <a:pt x="735" y="300"/>
                    </a:lnTo>
                    <a:lnTo>
                      <a:pt x="726" y="297"/>
                    </a:lnTo>
                    <a:lnTo>
                      <a:pt x="721" y="302"/>
                    </a:lnTo>
                    <a:lnTo>
                      <a:pt x="699" y="314"/>
                    </a:lnTo>
                    <a:lnTo>
                      <a:pt x="692" y="309"/>
                    </a:lnTo>
                    <a:lnTo>
                      <a:pt x="685" y="293"/>
                    </a:lnTo>
                    <a:lnTo>
                      <a:pt x="672" y="297"/>
                    </a:lnTo>
                    <a:lnTo>
                      <a:pt x="673" y="309"/>
                    </a:lnTo>
                    <a:lnTo>
                      <a:pt x="668" y="327"/>
                    </a:lnTo>
                    <a:lnTo>
                      <a:pt x="672" y="335"/>
                    </a:lnTo>
                    <a:lnTo>
                      <a:pt x="667" y="344"/>
                    </a:lnTo>
                    <a:lnTo>
                      <a:pt x="665" y="346"/>
                    </a:lnTo>
                    <a:lnTo>
                      <a:pt x="651" y="357"/>
                    </a:lnTo>
                    <a:lnTo>
                      <a:pt x="634" y="362"/>
                    </a:lnTo>
                    <a:lnTo>
                      <a:pt x="620" y="376"/>
                    </a:lnTo>
                    <a:lnTo>
                      <a:pt x="615" y="372"/>
                    </a:lnTo>
                    <a:lnTo>
                      <a:pt x="614" y="355"/>
                    </a:lnTo>
                    <a:lnTo>
                      <a:pt x="612" y="344"/>
                    </a:lnTo>
                    <a:lnTo>
                      <a:pt x="598" y="348"/>
                    </a:lnTo>
                    <a:lnTo>
                      <a:pt x="595" y="344"/>
                    </a:lnTo>
                    <a:lnTo>
                      <a:pt x="586" y="353"/>
                    </a:lnTo>
                    <a:lnTo>
                      <a:pt x="584" y="348"/>
                    </a:lnTo>
                    <a:lnTo>
                      <a:pt x="571" y="350"/>
                    </a:lnTo>
                    <a:lnTo>
                      <a:pt x="581" y="341"/>
                    </a:lnTo>
                    <a:lnTo>
                      <a:pt x="584" y="325"/>
                    </a:lnTo>
                    <a:lnTo>
                      <a:pt x="579" y="325"/>
                    </a:lnTo>
                    <a:lnTo>
                      <a:pt x="557" y="330"/>
                    </a:lnTo>
                    <a:lnTo>
                      <a:pt x="555" y="304"/>
                    </a:lnTo>
                    <a:lnTo>
                      <a:pt x="562" y="302"/>
                    </a:lnTo>
                    <a:lnTo>
                      <a:pt x="559" y="295"/>
                    </a:lnTo>
                    <a:lnTo>
                      <a:pt x="554" y="290"/>
                    </a:lnTo>
                    <a:lnTo>
                      <a:pt x="560" y="281"/>
                    </a:lnTo>
                    <a:lnTo>
                      <a:pt x="557" y="274"/>
                    </a:lnTo>
                    <a:lnTo>
                      <a:pt x="542" y="270"/>
                    </a:lnTo>
                    <a:lnTo>
                      <a:pt x="540" y="274"/>
                    </a:lnTo>
                    <a:lnTo>
                      <a:pt x="521" y="288"/>
                    </a:lnTo>
                    <a:lnTo>
                      <a:pt x="509" y="275"/>
                    </a:lnTo>
                    <a:lnTo>
                      <a:pt x="507" y="274"/>
                    </a:lnTo>
                    <a:lnTo>
                      <a:pt x="492" y="277"/>
                    </a:lnTo>
                    <a:lnTo>
                      <a:pt x="490" y="277"/>
                    </a:lnTo>
                    <a:lnTo>
                      <a:pt x="484" y="272"/>
                    </a:lnTo>
                    <a:lnTo>
                      <a:pt x="494" y="270"/>
                    </a:lnTo>
                    <a:lnTo>
                      <a:pt x="489" y="267"/>
                    </a:lnTo>
                    <a:lnTo>
                      <a:pt x="480" y="261"/>
                    </a:lnTo>
                    <a:lnTo>
                      <a:pt x="475" y="260"/>
                    </a:lnTo>
                    <a:lnTo>
                      <a:pt x="484" y="254"/>
                    </a:lnTo>
                    <a:lnTo>
                      <a:pt x="477" y="251"/>
                    </a:lnTo>
                    <a:lnTo>
                      <a:pt x="470" y="238"/>
                    </a:lnTo>
                    <a:lnTo>
                      <a:pt x="477" y="235"/>
                    </a:lnTo>
                    <a:lnTo>
                      <a:pt x="475" y="223"/>
                    </a:lnTo>
                    <a:lnTo>
                      <a:pt x="470" y="221"/>
                    </a:lnTo>
                    <a:lnTo>
                      <a:pt x="458" y="214"/>
                    </a:lnTo>
                    <a:lnTo>
                      <a:pt x="453" y="201"/>
                    </a:lnTo>
                    <a:lnTo>
                      <a:pt x="460" y="191"/>
                    </a:lnTo>
                    <a:lnTo>
                      <a:pt x="453" y="182"/>
                    </a:lnTo>
                    <a:lnTo>
                      <a:pt x="449" y="177"/>
                    </a:lnTo>
                    <a:lnTo>
                      <a:pt x="453" y="171"/>
                    </a:lnTo>
                    <a:lnTo>
                      <a:pt x="456" y="166"/>
                    </a:lnTo>
                    <a:lnTo>
                      <a:pt x="448" y="161"/>
                    </a:lnTo>
                    <a:lnTo>
                      <a:pt x="441" y="149"/>
                    </a:lnTo>
                    <a:lnTo>
                      <a:pt x="431" y="138"/>
                    </a:lnTo>
                    <a:lnTo>
                      <a:pt x="410" y="129"/>
                    </a:lnTo>
                    <a:lnTo>
                      <a:pt x="398" y="143"/>
                    </a:lnTo>
                    <a:lnTo>
                      <a:pt x="393" y="141"/>
                    </a:lnTo>
                    <a:lnTo>
                      <a:pt x="389" y="149"/>
                    </a:lnTo>
                    <a:lnTo>
                      <a:pt x="377" y="138"/>
                    </a:lnTo>
                    <a:lnTo>
                      <a:pt x="374" y="141"/>
                    </a:lnTo>
                    <a:lnTo>
                      <a:pt x="360" y="143"/>
                    </a:lnTo>
                    <a:lnTo>
                      <a:pt x="345" y="149"/>
                    </a:lnTo>
                    <a:lnTo>
                      <a:pt x="335" y="154"/>
                    </a:lnTo>
                    <a:lnTo>
                      <a:pt x="321" y="138"/>
                    </a:lnTo>
                    <a:lnTo>
                      <a:pt x="283" y="122"/>
                    </a:lnTo>
                    <a:lnTo>
                      <a:pt x="289" y="113"/>
                    </a:lnTo>
                    <a:lnTo>
                      <a:pt x="273" y="106"/>
                    </a:lnTo>
                    <a:lnTo>
                      <a:pt x="285" y="90"/>
                    </a:lnTo>
                    <a:lnTo>
                      <a:pt x="294" y="89"/>
                    </a:lnTo>
                    <a:lnTo>
                      <a:pt x="301" y="82"/>
                    </a:lnTo>
                    <a:lnTo>
                      <a:pt x="306" y="64"/>
                    </a:lnTo>
                    <a:lnTo>
                      <a:pt x="306" y="60"/>
                    </a:lnTo>
                    <a:lnTo>
                      <a:pt x="277" y="48"/>
                    </a:lnTo>
                    <a:lnTo>
                      <a:pt x="263" y="6"/>
                    </a:lnTo>
                    <a:lnTo>
                      <a:pt x="256" y="4"/>
                    </a:lnTo>
                    <a:lnTo>
                      <a:pt x="232" y="0"/>
                    </a:lnTo>
                    <a:lnTo>
                      <a:pt x="213" y="11"/>
                    </a:lnTo>
                    <a:lnTo>
                      <a:pt x="208" y="25"/>
                    </a:lnTo>
                    <a:lnTo>
                      <a:pt x="205" y="36"/>
                    </a:lnTo>
                    <a:lnTo>
                      <a:pt x="188" y="15"/>
                    </a:lnTo>
                    <a:lnTo>
                      <a:pt x="184" y="16"/>
                    </a:lnTo>
                    <a:lnTo>
                      <a:pt x="171" y="43"/>
                    </a:lnTo>
                    <a:lnTo>
                      <a:pt x="181" y="50"/>
                    </a:lnTo>
                    <a:lnTo>
                      <a:pt x="191" y="60"/>
                    </a:lnTo>
                    <a:lnTo>
                      <a:pt x="193" y="66"/>
                    </a:lnTo>
                    <a:lnTo>
                      <a:pt x="213" y="74"/>
                    </a:lnTo>
                    <a:lnTo>
                      <a:pt x="206" y="83"/>
                    </a:lnTo>
                    <a:lnTo>
                      <a:pt x="201" y="103"/>
                    </a:lnTo>
                    <a:lnTo>
                      <a:pt x="191" y="104"/>
                    </a:lnTo>
                    <a:lnTo>
                      <a:pt x="193" y="129"/>
                    </a:lnTo>
                    <a:lnTo>
                      <a:pt x="203" y="136"/>
                    </a:lnTo>
                    <a:lnTo>
                      <a:pt x="205" y="154"/>
                    </a:lnTo>
                    <a:lnTo>
                      <a:pt x="200" y="156"/>
                    </a:lnTo>
                    <a:lnTo>
                      <a:pt x="191" y="163"/>
                    </a:lnTo>
                    <a:lnTo>
                      <a:pt x="176" y="159"/>
                    </a:lnTo>
                    <a:lnTo>
                      <a:pt x="174" y="163"/>
                    </a:lnTo>
                    <a:lnTo>
                      <a:pt x="165" y="184"/>
                    </a:lnTo>
                    <a:lnTo>
                      <a:pt x="153" y="182"/>
                    </a:lnTo>
                    <a:lnTo>
                      <a:pt x="133" y="193"/>
                    </a:lnTo>
                    <a:lnTo>
                      <a:pt x="135" y="200"/>
                    </a:lnTo>
                    <a:lnTo>
                      <a:pt x="124" y="208"/>
                    </a:lnTo>
                    <a:lnTo>
                      <a:pt x="114" y="214"/>
                    </a:lnTo>
                    <a:lnTo>
                      <a:pt x="104" y="214"/>
                    </a:lnTo>
                    <a:lnTo>
                      <a:pt x="95" y="223"/>
                    </a:lnTo>
                    <a:lnTo>
                      <a:pt x="87" y="214"/>
                    </a:lnTo>
                    <a:lnTo>
                      <a:pt x="73" y="216"/>
                    </a:lnTo>
                    <a:lnTo>
                      <a:pt x="76" y="230"/>
                    </a:lnTo>
                    <a:lnTo>
                      <a:pt x="78" y="235"/>
                    </a:lnTo>
                    <a:lnTo>
                      <a:pt x="65" y="253"/>
                    </a:lnTo>
                    <a:lnTo>
                      <a:pt x="71" y="260"/>
                    </a:lnTo>
                    <a:lnTo>
                      <a:pt x="80" y="270"/>
                    </a:lnTo>
                    <a:lnTo>
                      <a:pt x="97" y="277"/>
                    </a:lnTo>
                    <a:lnTo>
                      <a:pt x="97" y="320"/>
                    </a:lnTo>
                    <a:lnTo>
                      <a:pt x="58" y="314"/>
                    </a:lnTo>
                    <a:lnTo>
                      <a:pt x="41" y="321"/>
                    </a:lnTo>
                    <a:lnTo>
                      <a:pt x="23" y="316"/>
                    </a:lnTo>
                    <a:lnTo>
                      <a:pt x="18" y="328"/>
                    </a:lnTo>
                    <a:lnTo>
                      <a:pt x="3" y="346"/>
                    </a:lnTo>
                    <a:lnTo>
                      <a:pt x="0" y="365"/>
                    </a:lnTo>
                    <a:lnTo>
                      <a:pt x="71" y="404"/>
                    </a:lnTo>
                    <a:lnTo>
                      <a:pt x="106" y="431"/>
                    </a:lnTo>
                    <a:lnTo>
                      <a:pt x="138" y="475"/>
                    </a:lnTo>
                    <a:lnTo>
                      <a:pt x="152" y="505"/>
                    </a:lnTo>
                    <a:lnTo>
                      <a:pt x="165" y="528"/>
                    </a:lnTo>
                    <a:lnTo>
                      <a:pt x="164" y="538"/>
                    </a:lnTo>
                    <a:lnTo>
                      <a:pt x="189" y="579"/>
                    </a:lnTo>
                    <a:lnTo>
                      <a:pt x="210" y="614"/>
                    </a:lnTo>
                    <a:lnTo>
                      <a:pt x="212" y="618"/>
                    </a:lnTo>
                    <a:lnTo>
                      <a:pt x="225" y="640"/>
                    </a:lnTo>
                    <a:lnTo>
                      <a:pt x="268" y="633"/>
                    </a:lnTo>
                    <a:lnTo>
                      <a:pt x="299" y="655"/>
                    </a:lnTo>
                    <a:lnTo>
                      <a:pt x="307" y="667"/>
                    </a:lnTo>
                    <a:lnTo>
                      <a:pt x="321" y="670"/>
                    </a:lnTo>
                    <a:lnTo>
                      <a:pt x="336" y="684"/>
                    </a:lnTo>
                    <a:lnTo>
                      <a:pt x="345" y="699"/>
                    </a:lnTo>
                    <a:lnTo>
                      <a:pt x="352" y="700"/>
                    </a:lnTo>
                    <a:lnTo>
                      <a:pt x="389" y="723"/>
                    </a:lnTo>
                    <a:lnTo>
                      <a:pt x="398" y="730"/>
                    </a:lnTo>
                    <a:lnTo>
                      <a:pt x="410" y="746"/>
                    </a:lnTo>
                    <a:lnTo>
                      <a:pt x="420" y="764"/>
                    </a:lnTo>
                    <a:lnTo>
                      <a:pt x="436" y="804"/>
                    </a:lnTo>
                    <a:lnTo>
                      <a:pt x="444" y="834"/>
                    </a:lnTo>
                    <a:lnTo>
                      <a:pt x="444" y="843"/>
                    </a:lnTo>
                    <a:lnTo>
                      <a:pt x="448" y="864"/>
                    </a:lnTo>
                    <a:lnTo>
                      <a:pt x="444" y="866"/>
                    </a:lnTo>
                    <a:lnTo>
                      <a:pt x="451" y="868"/>
                    </a:lnTo>
                    <a:lnTo>
                      <a:pt x="456" y="870"/>
                    </a:lnTo>
                    <a:lnTo>
                      <a:pt x="482" y="880"/>
                    </a:lnTo>
                    <a:lnTo>
                      <a:pt x="504" y="893"/>
                    </a:lnTo>
                    <a:lnTo>
                      <a:pt x="528" y="908"/>
                    </a:lnTo>
                    <a:lnTo>
                      <a:pt x="555" y="935"/>
                    </a:lnTo>
                    <a:lnTo>
                      <a:pt x="596" y="982"/>
                    </a:lnTo>
                    <a:lnTo>
                      <a:pt x="636" y="1032"/>
                    </a:lnTo>
                    <a:lnTo>
                      <a:pt x="677" y="1102"/>
                    </a:lnTo>
                    <a:lnTo>
                      <a:pt x="680" y="1102"/>
                    </a:lnTo>
                    <a:lnTo>
                      <a:pt x="684" y="1097"/>
                    </a:lnTo>
                    <a:lnTo>
                      <a:pt x="706" y="1094"/>
                    </a:lnTo>
                    <a:lnTo>
                      <a:pt x="757" y="1131"/>
                    </a:lnTo>
                    <a:lnTo>
                      <a:pt x="762" y="1125"/>
                    </a:lnTo>
                    <a:lnTo>
                      <a:pt x="810" y="1129"/>
                    </a:lnTo>
                    <a:lnTo>
                      <a:pt x="846" y="1152"/>
                    </a:lnTo>
                    <a:lnTo>
                      <a:pt x="882" y="1191"/>
                    </a:lnTo>
                    <a:lnTo>
                      <a:pt x="913" y="1259"/>
                    </a:lnTo>
                    <a:lnTo>
                      <a:pt x="920" y="1275"/>
                    </a:lnTo>
                    <a:lnTo>
                      <a:pt x="945" y="1277"/>
                    </a:lnTo>
                    <a:lnTo>
                      <a:pt x="971" y="1250"/>
                    </a:lnTo>
                    <a:lnTo>
                      <a:pt x="1010" y="1231"/>
                    </a:lnTo>
                    <a:lnTo>
                      <a:pt x="1041" y="1228"/>
                    </a:lnTo>
                    <a:lnTo>
                      <a:pt x="1055" y="1219"/>
                    </a:lnTo>
                    <a:lnTo>
                      <a:pt x="1109" y="1231"/>
                    </a:lnTo>
                    <a:lnTo>
                      <a:pt x="1125" y="1240"/>
                    </a:lnTo>
                    <a:lnTo>
                      <a:pt x="1166" y="1265"/>
                    </a:lnTo>
                    <a:lnTo>
                      <a:pt x="1173" y="1266"/>
                    </a:lnTo>
                    <a:lnTo>
                      <a:pt x="1183" y="1275"/>
                    </a:lnTo>
                    <a:lnTo>
                      <a:pt x="1188" y="1277"/>
                    </a:lnTo>
                    <a:lnTo>
                      <a:pt x="1205" y="1286"/>
                    </a:lnTo>
                    <a:lnTo>
                      <a:pt x="1222" y="1289"/>
                    </a:lnTo>
                    <a:lnTo>
                      <a:pt x="1231" y="1289"/>
                    </a:lnTo>
                    <a:lnTo>
                      <a:pt x="1219" y="1275"/>
                    </a:lnTo>
                    <a:lnTo>
                      <a:pt x="1226" y="1261"/>
                    </a:lnTo>
                    <a:lnTo>
                      <a:pt x="1255" y="1247"/>
                    </a:lnTo>
                    <a:lnTo>
                      <a:pt x="1291" y="1259"/>
                    </a:lnTo>
                    <a:lnTo>
                      <a:pt x="1301" y="1254"/>
                    </a:lnTo>
                    <a:lnTo>
                      <a:pt x="1332" y="1279"/>
                    </a:lnTo>
                    <a:lnTo>
                      <a:pt x="1339" y="1263"/>
                    </a:lnTo>
                    <a:lnTo>
                      <a:pt x="1356" y="1257"/>
                    </a:lnTo>
                    <a:lnTo>
                      <a:pt x="1364" y="1261"/>
                    </a:lnTo>
                    <a:lnTo>
                      <a:pt x="1373" y="1252"/>
                    </a:lnTo>
                    <a:lnTo>
                      <a:pt x="1373" y="1245"/>
                    </a:lnTo>
                    <a:lnTo>
                      <a:pt x="1378" y="1245"/>
                    </a:lnTo>
                    <a:lnTo>
                      <a:pt x="1369" y="1242"/>
                    </a:lnTo>
                    <a:lnTo>
                      <a:pt x="1371" y="1231"/>
                    </a:lnTo>
                    <a:lnTo>
                      <a:pt x="1385" y="1222"/>
                    </a:lnTo>
                    <a:lnTo>
                      <a:pt x="1392" y="1224"/>
                    </a:lnTo>
                    <a:lnTo>
                      <a:pt x="1405" y="1219"/>
                    </a:lnTo>
                    <a:lnTo>
                      <a:pt x="1405" y="1203"/>
                    </a:lnTo>
                    <a:lnTo>
                      <a:pt x="1399" y="1185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68EC2123-7A0A-4843-8E09-2BE282D90D3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285672" y="3206578"/>
                <a:ext cx="554979" cy="547259"/>
              </a:xfrm>
              <a:custGeom>
                <a:avLst/>
                <a:gdLst>
                  <a:gd name="T0" fmla="*/ 383 w 1050"/>
                  <a:gd name="T1" fmla="*/ 170 h 1013"/>
                  <a:gd name="T2" fmla="*/ 370 w 1050"/>
                  <a:gd name="T3" fmla="*/ 139 h 1013"/>
                  <a:gd name="T4" fmla="*/ 346 w 1050"/>
                  <a:gd name="T5" fmla="*/ 118 h 1013"/>
                  <a:gd name="T6" fmla="*/ 344 w 1050"/>
                  <a:gd name="T7" fmla="*/ 125 h 1013"/>
                  <a:gd name="T8" fmla="*/ 310 w 1050"/>
                  <a:gd name="T9" fmla="*/ 109 h 1013"/>
                  <a:gd name="T10" fmla="*/ 227 w 1050"/>
                  <a:gd name="T11" fmla="*/ 41 h 1013"/>
                  <a:gd name="T12" fmla="*/ 171 w 1050"/>
                  <a:gd name="T13" fmla="*/ 1 h 1013"/>
                  <a:gd name="T14" fmla="*/ 157 w 1050"/>
                  <a:gd name="T15" fmla="*/ 20 h 1013"/>
                  <a:gd name="T16" fmla="*/ 155 w 1050"/>
                  <a:gd name="T17" fmla="*/ 36 h 1013"/>
                  <a:gd name="T18" fmla="*/ 129 w 1050"/>
                  <a:gd name="T19" fmla="*/ 50 h 1013"/>
                  <a:gd name="T20" fmla="*/ 126 w 1050"/>
                  <a:gd name="T21" fmla="*/ 36 h 1013"/>
                  <a:gd name="T22" fmla="*/ 113 w 1050"/>
                  <a:gd name="T23" fmla="*/ 35 h 1013"/>
                  <a:gd name="T24" fmla="*/ 109 w 1050"/>
                  <a:gd name="T25" fmla="*/ 24 h 1013"/>
                  <a:gd name="T26" fmla="*/ 87 w 1050"/>
                  <a:gd name="T27" fmla="*/ 24 h 1013"/>
                  <a:gd name="T28" fmla="*/ 76 w 1050"/>
                  <a:gd name="T29" fmla="*/ 22 h 1013"/>
                  <a:gd name="T30" fmla="*/ 68 w 1050"/>
                  <a:gd name="T31" fmla="*/ 2 h 1013"/>
                  <a:gd name="T32" fmla="*/ 49 w 1050"/>
                  <a:gd name="T33" fmla="*/ 13 h 1013"/>
                  <a:gd name="T34" fmla="*/ 31 w 1050"/>
                  <a:gd name="T35" fmla="*/ 18 h 1013"/>
                  <a:gd name="T36" fmla="*/ 17 w 1050"/>
                  <a:gd name="T37" fmla="*/ 15 h 1013"/>
                  <a:gd name="T38" fmla="*/ 10 w 1050"/>
                  <a:gd name="T39" fmla="*/ 41 h 1013"/>
                  <a:gd name="T40" fmla="*/ 0 w 1050"/>
                  <a:gd name="T41" fmla="*/ 69 h 1013"/>
                  <a:gd name="T42" fmla="*/ 25 w 1050"/>
                  <a:gd name="T43" fmla="*/ 77 h 1013"/>
                  <a:gd name="T44" fmla="*/ 52 w 1050"/>
                  <a:gd name="T45" fmla="*/ 73 h 1013"/>
                  <a:gd name="T46" fmla="*/ 59 w 1050"/>
                  <a:gd name="T47" fmla="*/ 89 h 1013"/>
                  <a:gd name="T48" fmla="*/ 52 w 1050"/>
                  <a:gd name="T49" fmla="*/ 82 h 1013"/>
                  <a:gd name="T50" fmla="*/ 29 w 1050"/>
                  <a:gd name="T51" fmla="*/ 110 h 1013"/>
                  <a:gd name="T52" fmla="*/ 39 w 1050"/>
                  <a:gd name="T53" fmla="*/ 130 h 1013"/>
                  <a:gd name="T54" fmla="*/ 57 w 1050"/>
                  <a:gd name="T55" fmla="*/ 126 h 1013"/>
                  <a:gd name="T56" fmla="*/ 66 w 1050"/>
                  <a:gd name="T57" fmla="*/ 126 h 1013"/>
                  <a:gd name="T58" fmla="*/ 58 w 1050"/>
                  <a:gd name="T59" fmla="*/ 152 h 1013"/>
                  <a:gd name="T60" fmla="*/ 76 w 1050"/>
                  <a:gd name="T61" fmla="*/ 158 h 1013"/>
                  <a:gd name="T62" fmla="*/ 94 w 1050"/>
                  <a:gd name="T63" fmla="*/ 156 h 1013"/>
                  <a:gd name="T64" fmla="*/ 122 w 1050"/>
                  <a:gd name="T65" fmla="*/ 180 h 1013"/>
                  <a:gd name="T66" fmla="*/ 152 w 1050"/>
                  <a:gd name="T67" fmla="*/ 186 h 1013"/>
                  <a:gd name="T68" fmla="*/ 168 w 1050"/>
                  <a:gd name="T69" fmla="*/ 178 h 1013"/>
                  <a:gd name="T70" fmla="*/ 168 w 1050"/>
                  <a:gd name="T71" fmla="*/ 194 h 1013"/>
                  <a:gd name="T72" fmla="*/ 164 w 1050"/>
                  <a:gd name="T73" fmla="*/ 207 h 1013"/>
                  <a:gd name="T74" fmla="*/ 173 w 1050"/>
                  <a:gd name="T75" fmla="*/ 218 h 1013"/>
                  <a:gd name="T76" fmla="*/ 183 w 1050"/>
                  <a:gd name="T77" fmla="*/ 243 h 1013"/>
                  <a:gd name="T78" fmla="*/ 190 w 1050"/>
                  <a:gd name="T79" fmla="*/ 272 h 1013"/>
                  <a:gd name="T80" fmla="*/ 195 w 1050"/>
                  <a:gd name="T81" fmla="*/ 291 h 1013"/>
                  <a:gd name="T82" fmla="*/ 201 w 1050"/>
                  <a:gd name="T83" fmla="*/ 326 h 1013"/>
                  <a:gd name="T84" fmla="*/ 204 w 1050"/>
                  <a:gd name="T85" fmla="*/ 348 h 1013"/>
                  <a:gd name="T86" fmla="*/ 216 w 1050"/>
                  <a:gd name="T87" fmla="*/ 370 h 1013"/>
                  <a:gd name="T88" fmla="*/ 222 w 1050"/>
                  <a:gd name="T89" fmla="*/ 367 h 1013"/>
                  <a:gd name="T90" fmla="*/ 244 w 1050"/>
                  <a:gd name="T91" fmla="*/ 367 h 1013"/>
                  <a:gd name="T92" fmla="*/ 269 w 1050"/>
                  <a:gd name="T93" fmla="*/ 388 h 1013"/>
                  <a:gd name="T94" fmla="*/ 289 w 1050"/>
                  <a:gd name="T95" fmla="*/ 400 h 1013"/>
                  <a:gd name="T96" fmla="*/ 282 w 1050"/>
                  <a:gd name="T97" fmla="*/ 411 h 1013"/>
                  <a:gd name="T98" fmla="*/ 286 w 1050"/>
                  <a:gd name="T99" fmla="*/ 428 h 1013"/>
                  <a:gd name="T100" fmla="*/ 312 w 1050"/>
                  <a:gd name="T101" fmla="*/ 438 h 1013"/>
                  <a:gd name="T102" fmla="*/ 333 w 1050"/>
                  <a:gd name="T103" fmla="*/ 427 h 1013"/>
                  <a:gd name="T104" fmla="*/ 356 w 1050"/>
                  <a:gd name="T105" fmla="*/ 399 h 1013"/>
                  <a:gd name="T106" fmla="*/ 380 w 1050"/>
                  <a:gd name="T107" fmla="*/ 397 h 1013"/>
                  <a:gd name="T108" fmla="*/ 399 w 1050"/>
                  <a:gd name="T109" fmla="*/ 389 h 1013"/>
                  <a:gd name="T110" fmla="*/ 414 w 1050"/>
                  <a:gd name="T111" fmla="*/ 381 h 1013"/>
                  <a:gd name="T112" fmla="*/ 445 w 1050"/>
                  <a:gd name="T113" fmla="*/ 370 h 1013"/>
                  <a:gd name="T114" fmla="*/ 443 w 1050"/>
                  <a:gd name="T115" fmla="*/ 347 h 1013"/>
                  <a:gd name="T116" fmla="*/ 433 w 1050"/>
                  <a:gd name="T117" fmla="*/ 305 h 1013"/>
                  <a:gd name="T118" fmla="*/ 416 w 1050"/>
                  <a:gd name="T119" fmla="*/ 252 h 10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050" h="1013">
                    <a:moveTo>
                      <a:pt x="950" y="532"/>
                    </a:moveTo>
                    <a:lnTo>
                      <a:pt x="943" y="520"/>
                    </a:lnTo>
                    <a:lnTo>
                      <a:pt x="926" y="490"/>
                    </a:lnTo>
                    <a:lnTo>
                      <a:pt x="914" y="446"/>
                    </a:lnTo>
                    <a:lnTo>
                      <a:pt x="891" y="391"/>
                    </a:lnTo>
                    <a:lnTo>
                      <a:pt x="879" y="366"/>
                    </a:lnTo>
                    <a:lnTo>
                      <a:pt x="881" y="357"/>
                    </a:lnTo>
                    <a:lnTo>
                      <a:pt x="883" y="331"/>
                    </a:lnTo>
                    <a:lnTo>
                      <a:pt x="873" y="324"/>
                    </a:lnTo>
                    <a:lnTo>
                      <a:pt x="861" y="320"/>
                    </a:lnTo>
                    <a:lnTo>
                      <a:pt x="849" y="306"/>
                    </a:lnTo>
                    <a:lnTo>
                      <a:pt x="852" y="306"/>
                    </a:lnTo>
                    <a:lnTo>
                      <a:pt x="840" y="290"/>
                    </a:lnTo>
                    <a:lnTo>
                      <a:pt x="816" y="269"/>
                    </a:lnTo>
                    <a:lnTo>
                      <a:pt x="806" y="271"/>
                    </a:lnTo>
                    <a:lnTo>
                      <a:pt x="813" y="271"/>
                    </a:lnTo>
                    <a:lnTo>
                      <a:pt x="813" y="280"/>
                    </a:lnTo>
                    <a:lnTo>
                      <a:pt x="809" y="273"/>
                    </a:lnTo>
                    <a:lnTo>
                      <a:pt x="809" y="278"/>
                    </a:lnTo>
                    <a:lnTo>
                      <a:pt x="802" y="287"/>
                    </a:lnTo>
                    <a:lnTo>
                      <a:pt x="763" y="275"/>
                    </a:lnTo>
                    <a:lnTo>
                      <a:pt x="743" y="260"/>
                    </a:lnTo>
                    <a:lnTo>
                      <a:pt x="748" y="253"/>
                    </a:lnTo>
                    <a:lnTo>
                      <a:pt x="741" y="260"/>
                    </a:lnTo>
                    <a:lnTo>
                      <a:pt x="722" y="250"/>
                    </a:lnTo>
                    <a:lnTo>
                      <a:pt x="696" y="232"/>
                    </a:lnTo>
                    <a:lnTo>
                      <a:pt x="621" y="171"/>
                    </a:lnTo>
                    <a:lnTo>
                      <a:pt x="599" y="155"/>
                    </a:lnTo>
                    <a:lnTo>
                      <a:pt x="553" y="111"/>
                    </a:lnTo>
                    <a:lnTo>
                      <a:pt x="529" y="95"/>
                    </a:lnTo>
                    <a:lnTo>
                      <a:pt x="500" y="68"/>
                    </a:lnTo>
                    <a:lnTo>
                      <a:pt x="467" y="37"/>
                    </a:lnTo>
                    <a:lnTo>
                      <a:pt x="464" y="37"/>
                    </a:lnTo>
                    <a:lnTo>
                      <a:pt x="404" y="1"/>
                    </a:lnTo>
                    <a:lnTo>
                      <a:pt x="397" y="3"/>
                    </a:lnTo>
                    <a:lnTo>
                      <a:pt x="378" y="0"/>
                    </a:lnTo>
                    <a:lnTo>
                      <a:pt x="377" y="12"/>
                    </a:lnTo>
                    <a:lnTo>
                      <a:pt x="371" y="21"/>
                    </a:lnTo>
                    <a:lnTo>
                      <a:pt x="368" y="30"/>
                    </a:lnTo>
                    <a:lnTo>
                      <a:pt x="366" y="45"/>
                    </a:lnTo>
                    <a:lnTo>
                      <a:pt x="370" y="58"/>
                    </a:lnTo>
                    <a:lnTo>
                      <a:pt x="363" y="68"/>
                    </a:lnTo>
                    <a:lnTo>
                      <a:pt x="370" y="77"/>
                    </a:lnTo>
                    <a:lnTo>
                      <a:pt x="368" y="79"/>
                    </a:lnTo>
                    <a:lnTo>
                      <a:pt x="361" y="84"/>
                    </a:lnTo>
                    <a:lnTo>
                      <a:pt x="348" y="91"/>
                    </a:lnTo>
                    <a:lnTo>
                      <a:pt x="339" y="91"/>
                    </a:lnTo>
                    <a:lnTo>
                      <a:pt x="339" y="112"/>
                    </a:lnTo>
                    <a:lnTo>
                      <a:pt x="313" y="114"/>
                    </a:lnTo>
                    <a:lnTo>
                      <a:pt x="301" y="114"/>
                    </a:lnTo>
                    <a:lnTo>
                      <a:pt x="298" y="109"/>
                    </a:lnTo>
                    <a:lnTo>
                      <a:pt x="301" y="100"/>
                    </a:lnTo>
                    <a:lnTo>
                      <a:pt x="300" y="97"/>
                    </a:lnTo>
                    <a:lnTo>
                      <a:pt x="295" y="98"/>
                    </a:lnTo>
                    <a:lnTo>
                      <a:pt x="293" y="82"/>
                    </a:lnTo>
                    <a:lnTo>
                      <a:pt x="284" y="81"/>
                    </a:lnTo>
                    <a:lnTo>
                      <a:pt x="284" y="63"/>
                    </a:lnTo>
                    <a:lnTo>
                      <a:pt x="274" y="67"/>
                    </a:lnTo>
                    <a:lnTo>
                      <a:pt x="269" y="77"/>
                    </a:lnTo>
                    <a:lnTo>
                      <a:pt x="262" y="81"/>
                    </a:lnTo>
                    <a:lnTo>
                      <a:pt x="257" y="82"/>
                    </a:lnTo>
                    <a:lnTo>
                      <a:pt x="252" y="79"/>
                    </a:lnTo>
                    <a:lnTo>
                      <a:pt x="250" y="72"/>
                    </a:lnTo>
                    <a:lnTo>
                      <a:pt x="253" y="68"/>
                    </a:lnTo>
                    <a:lnTo>
                      <a:pt x="253" y="56"/>
                    </a:lnTo>
                    <a:lnTo>
                      <a:pt x="248" y="56"/>
                    </a:lnTo>
                    <a:lnTo>
                      <a:pt x="228" y="40"/>
                    </a:lnTo>
                    <a:lnTo>
                      <a:pt x="224" y="58"/>
                    </a:lnTo>
                    <a:lnTo>
                      <a:pt x="214" y="56"/>
                    </a:lnTo>
                    <a:lnTo>
                      <a:pt x="202" y="56"/>
                    </a:lnTo>
                    <a:lnTo>
                      <a:pt x="199" y="49"/>
                    </a:lnTo>
                    <a:lnTo>
                      <a:pt x="185" y="56"/>
                    </a:lnTo>
                    <a:lnTo>
                      <a:pt x="177" y="61"/>
                    </a:lnTo>
                    <a:lnTo>
                      <a:pt x="168" y="54"/>
                    </a:lnTo>
                    <a:lnTo>
                      <a:pt x="178" y="51"/>
                    </a:lnTo>
                    <a:lnTo>
                      <a:pt x="183" y="31"/>
                    </a:lnTo>
                    <a:lnTo>
                      <a:pt x="178" y="10"/>
                    </a:lnTo>
                    <a:lnTo>
                      <a:pt x="175" y="5"/>
                    </a:lnTo>
                    <a:lnTo>
                      <a:pt x="170" y="5"/>
                    </a:lnTo>
                    <a:lnTo>
                      <a:pt x="159" y="5"/>
                    </a:lnTo>
                    <a:lnTo>
                      <a:pt x="149" y="15"/>
                    </a:lnTo>
                    <a:lnTo>
                      <a:pt x="146" y="12"/>
                    </a:lnTo>
                    <a:lnTo>
                      <a:pt x="130" y="5"/>
                    </a:lnTo>
                    <a:lnTo>
                      <a:pt x="125" y="17"/>
                    </a:lnTo>
                    <a:lnTo>
                      <a:pt x="113" y="31"/>
                    </a:lnTo>
                    <a:lnTo>
                      <a:pt x="100" y="31"/>
                    </a:lnTo>
                    <a:lnTo>
                      <a:pt x="91" y="38"/>
                    </a:lnTo>
                    <a:lnTo>
                      <a:pt x="91" y="45"/>
                    </a:lnTo>
                    <a:lnTo>
                      <a:pt x="81" y="40"/>
                    </a:lnTo>
                    <a:lnTo>
                      <a:pt x="72" y="42"/>
                    </a:lnTo>
                    <a:lnTo>
                      <a:pt x="72" y="47"/>
                    </a:lnTo>
                    <a:lnTo>
                      <a:pt x="62" y="44"/>
                    </a:lnTo>
                    <a:lnTo>
                      <a:pt x="59" y="42"/>
                    </a:lnTo>
                    <a:lnTo>
                      <a:pt x="41" y="35"/>
                    </a:lnTo>
                    <a:lnTo>
                      <a:pt x="40" y="35"/>
                    </a:lnTo>
                    <a:lnTo>
                      <a:pt x="35" y="51"/>
                    </a:lnTo>
                    <a:lnTo>
                      <a:pt x="41" y="56"/>
                    </a:lnTo>
                    <a:lnTo>
                      <a:pt x="36" y="72"/>
                    </a:lnTo>
                    <a:lnTo>
                      <a:pt x="26" y="84"/>
                    </a:lnTo>
                    <a:lnTo>
                      <a:pt x="24" y="95"/>
                    </a:lnTo>
                    <a:lnTo>
                      <a:pt x="29" y="107"/>
                    </a:lnTo>
                    <a:lnTo>
                      <a:pt x="12" y="123"/>
                    </a:lnTo>
                    <a:lnTo>
                      <a:pt x="12" y="137"/>
                    </a:lnTo>
                    <a:lnTo>
                      <a:pt x="4" y="141"/>
                    </a:lnTo>
                    <a:lnTo>
                      <a:pt x="0" y="160"/>
                    </a:lnTo>
                    <a:lnTo>
                      <a:pt x="5" y="171"/>
                    </a:lnTo>
                    <a:lnTo>
                      <a:pt x="26" y="171"/>
                    </a:lnTo>
                    <a:lnTo>
                      <a:pt x="40" y="165"/>
                    </a:lnTo>
                    <a:lnTo>
                      <a:pt x="57" y="186"/>
                    </a:lnTo>
                    <a:lnTo>
                      <a:pt x="59" y="178"/>
                    </a:lnTo>
                    <a:lnTo>
                      <a:pt x="69" y="167"/>
                    </a:lnTo>
                    <a:lnTo>
                      <a:pt x="91" y="171"/>
                    </a:lnTo>
                    <a:lnTo>
                      <a:pt x="93" y="165"/>
                    </a:lnTo>
                    <a:lnTo>
                      <a:pt x="106" y="162"/>
                    </a:lnTo>
                    <a:lnTo>
                      <a:pt x="120" y="167"/>
                    </a:lnTo>
                    <a:lnTo>
                      <a:pt x="135" y="178"/>
                    </a:lnTo>
                    <a:lnTo>
                      <a:pt x="139" y="183"/>
                    </a:lnTo>
                    <a:lnTo>
                      <a:pt x="159" y="204"/>
                    </a:lnTo>
                    <a:lnTo>
                      <a:pt x="147" y="209"/>
                    </a:lnTo>
                    <a:lnTo>
                      <a:pt x="137" y="206"/>
                    </a:lnTo>
                    <a:lnTo>
                      <a:pt x="137" y="229"/>
                    </a:lnTo>
                    <a:lnTo>
                      <a:pt x="127" y="231"/>
                    </a:lnTo>
                    <a:lnTo>
                      <a:pt x="127" y="227"/>
                    </a:lnTo>
                    <a:lnTo>
                      <a:pt x="125" y="211"/>
                    </a:lnTo>
                    <a:lnTo>
                      <a:pt x="122" y="188"/>
                    </a:lnTo>
                    <a:lnTo>
                      <a:pt x="120" y="215"/>
                    </a:lnTo>
                    <a:lnTo>
                      <a:pt x="110" y="227"/>
                    </a:lnTo>
                    <a:lnTo>
                      <a:pt x="86" y="227"/>
                    </a:lnTo>
                    <a:lnTo>
                      <a:pt x="84" y="241"/>
                    </a:lnTo>
                    <a:lnTo>
                      <a:pt x="67" y="253"/>
                    </a:lnTo>
                    <a:lnTo>
                      <a:pt x="59" y="257"/>
                    </a:lnTo>
                    <a:lnTo>
                      <a:pt x="52" y="259"/>
                    </a:lnTo>
                    <a:lnTo>
                      <a:pt x="69" y="283"/>
                    </a:lnTo>
                    <a:lnTo>
                      <a:pt x="74" y="298"/>
                    </a:lnTo>
                    <a:lnTo>
                      <a:pt x="91" y="299"/>
                    </a:lnTo>
                    <a:lnTo>
                      <a:pt x="117" y="298"/>
                    </a:lnTo>
                    <a:lnTo>
                      <a:pt x="113" y="303"/>
                    </a:lnTo>
                    <a:lnTo>
                      <a:pt x="122" y="299"/>
                    </a:lnTo>
                    <a:lnTo>
                      <a:pt x="125" y="290"/>
                    </a:lnTo>
                    <a:lnTo>
                      <a:pt x="132" y="290"/>
                    </a:lnTo>
                    <a:lnTo>
                      <a:pt x="137" y="282"/>
                    </a:lnTo>
                    <a:lnTo>
                      <a:pt x="147" y="285"/>
                    </a:lnTo>
                    <a:lnTo>
                      <a:pt x="151" y="278"/>
                    </a:lnTo>
                    <a:lnTo>
                      <a:pt x="158" y="282"/>
                    </a:lnTo>
                    <a:lnTo>
                      <a:pt x="154" y="289"/>
                    </a:lnTo>
                    <a:lnTo>
                      <a:pt x="159" y="303"/>
                    </a:lnTo>
                    <a:lnTo>
                      <a:pt x="144" y="329"/>
                    </a:lnTo>
                    <a:lnTo>
                      <a:pt x="129" y="327"/>
                    </a:lnTo>
                    <a:lnTo>
                      <a:pt x="125" y="335"/>
                    </a:lnTo>
                    <a:lnTo>
                      <a:pt x="134" y="349"/>
                    </a:lnTo>
                    <a:lnTo>
                      <a:pt x="147" y="354"/>
                    </a:lnTo>
                    <a:lnTo>
                      <a:pt x="156" y="343"/>
                    </a:lnTo>
                    <a:lnTo>
                      <a:pt x="170" y="354"/>
                    </a:lnTo>
                    <a:lnTo>
                      <a:pt x="166" y="361"/>
                    </a:lnTo>
                    <a:lnTo>
                      <a:pt x="177" y="363"/>
                    </a:lnTo>
                    <a:lnTo>
                      <a:pt x="188" y="340"/>
                    </a:lnTo>
                    <a:lnTo>
                      <a:pt x="192" y="343"/>
                    </a:lnTo>
                    <a:lnTo>
                      <a:pt x="195" y="340"/>
                    </a:lnTo>
                    <a:lnTo>
                      <a:pt x="209" y="357"/>
                    </a:lnTo>
                    <a:lnTo>
                      <a:pt x="219" y="359"/>
                    </a:lnTo>
                    <a:lnTo>
                      <a:pt x="221" y="349"/>
                    </a:lnTo>
                    <a:lnTo>
                      <a:pt x="235" y="356"/>
                    </a:lnTo>
                    <a:lnTo>
                      <a:pt x="247" y="370"/>
                    </a:lnTo>
                    <a:lnTo>
                      <a:pt x="259" y="387"/>
                    </a:lnTo>
                    <a:lnTo>
                      <a:pt x="283" y="414"/>
                    </a:lnTo>
                    <a:lnTo>
                      <a:pt x="305" y="431"/>
                    </a:lnTo>
                    <a:lnTo>
                      <a:pt x="301" y="437"/>
                    </a:lnTo>
                    <a:lnTo>
                      <a:pt x="317" y="423"/>
                    </a:lnTo>
                    <a:lnTo>
                      <a:pt x="337" y="424"/>
                    </a:lnTo>
                    <a:lnTo>
                      <a:pt x="353" y="428"/>
                    </a:lnTo>
                    <a:lnTo>
                      <a:pt x="356" y="412"/>
                    </a:lnTo>
                    <a:lnTo>
                      <a:pt x="361" y="407"/>
                    </a:lnTo>
                    <a:lnTo>
                      <a:pt x="368" y="398"/>
                    </a:lnTo>
                    <a:lnTo>
                      <a:pt x="387" y="402"/>
                    </a:lnTo>
                    <a:lnTo>
                      <a:pt x="392" y="409"/>
                    </a:lnTo>
                    <a:lnTo>
                      <a:pt x="387" y="414"/>
                    </a:lnTo>
                    <a:lnTo>
                      <a:pt x="392" y="423"/>
                    </a:lnTo>
                    <a:lnTo>
                      <a:pt x="385" y="423"/>
                    </a:lnTo>
                    <a:lnTo>
                      <a:pt x="394" y="437"/>
                    </a:lnTo>
                    <a:lnTo>
                      <a:pt x="390" y="447"/>
                    </a:lnTo>
                    <a:lnTo>
                      <a:pt x="375" y="456"/>
                    </a:lnTo>
                    <a:lnTo>
                      <a:pt x="377" y="458"/>
                    </a:lnTo>
                    <a:lnTo>
                      <a:pt x="378" y="460"/>
                    </a:lnTo>
                    <a:lnTo>
                      <a:pt x="375" y="465"/>
                    </a:lnTo>
                    <a:lnTo>
                      <a:pt x="382" y="476"/>
                    </a:lnTo>
                    <a:lnTo>
                      <a:pt x="383" y="477"/>
                    </a:lnTo>
                    <a:lnTo>
                      <a:pt x="389" y="481"/>
                    </a:lnTo>
                    <a:lnTo>
                      <a:pt x="390" y="490"/>
                    </a:lnTo>
                    <a:lnTo>
                      <a:pt x="395" y="495"/>
                    </a:lnTo>
                    <a:lnTo>
                      <a:pt x="402" y="502"/>
                    </a:lnTo>
                    <a:lnTo>
                      <a:pt x="406" y="536"/>
                    </a:lnTo>
                    <a:lnTo>
                      <a:pt x="401" y="543"/>
                    </a:lnTo>
                    <a:lnTo>
                      <a:pt x="407" y="553"/>
                    </a:lnTo>
                    <a:lnTo>
                      <a:pt x="419" y="555"/>
                    </a:lnTo>
                    <a:lnTo>
                      <a:pt x="425" y="560"/>
                    </a:lnTo>
                    <a:lnTo>
                      <a:pt x="419" y="569"/>
                    </a:lnTo>
                    <a:lnTo>
                      <a:pt x="426" y="595"/>
                    </a:lnTo>
                    <a:lnTo>
                      <a:pt x="440" y="601"/>
                    </a:lnTo>
                    <a:lnTo>
                      <a:pt x="443" y="597"/>
                    </a:lnTo>
                    <a:lnTo>
                      <a:pt x="443" y="627"/>
                    </a:lnTo>
                    <a:lnTo>
                      <a:pt x="436" y="643"/>
                    </a:lnTo>
                    <a:lnTo>
                      <a:pt x="423" y="650"/>
                    </a:lnTo>
                    <a:lnTo>
                      <a:pt x="431" y="670"/>
                    </a:lnTo>
                    <a:lnTo>
                      <a:pt x="442" y="668"/>
                    </a:lnTo>
                    <a:lnTo>
                      <a:pt x="454" y="671"/>
                    </a:lnTo>
                    <a:lnTo>
                      <a:pt x="459" y="692"/>
                    </a:lnTo>
                    <a:lnTo>
                      <a:pt x="462" y="692"/>
                    </a:lnTo>
                    <a:lnTo>
                      <a:pt x="457" y="719"/>
                    </a:lnTo>
                    <a:lnTo>
                      <a:pt x="464" y="733"/>
                    </a:lnTo>
                    <a:lnTo>
                      <a:pt x="467" y="751"/>
                    </a:lnTo>
                    <a:lnTo>
                      <a:pt x="462" y="747"/>
                    </a:lnTo>
                    <a:lnTo>
                      <a:pt x="457" y="758"/>
                    </a:lnTo>
                    <a:lnTo>
                      <a:pt x="466" y="782"/>
                    </a:lnTo>
                    <a:lnTo>
                      <a:pt x="460" y="795"/>
                    </a:lnTo>
                    <a:lnTo>
                      <a:pt x="474" y="802"/>
                    </a:lnTo>
                    <a:lnTo>
                      <a:pt x="489" y="812"/>
                    </a:lnTo>
                    <a:lnTo>
                      <a:pt x="489" y="816"/>
                    </a:lnTo>
                    <a:lnTo>
                      <a:pt x="491" y="821"/>
                    </a:lnTo>
                    <a:lnTo>
                      <a:pt x="508" y="825"/>
                    </a:lnTo>
                    <a:lnTo>
                      <a:pt x="503" y="851"/>
                    </a:lnTo>
                    <a:lnTo>
                      <a:pt x="507" y="867"/>
                    </a:lnTo>
                    <a:lnTo>
                      <a:pt x="508" y="869"/>
                    </a:lnTo>
                    <a:lnTo>
                      <a:pt x="515" y="869"/>
                    </a:lnTo>
                    <a:lnTo>
                      <a:pt x="522" y="848"/>
                    </a:lnTo>
                    <a:lnTo>
                      <a:pt x="517" y="844"/>
                    </a:lnTo>
                    <a:lnTo>
                      <a:pt x="524" y="835"/>
                    </a:lnTo>
                    <a:lnTo>
                      <a:pt x="527" y="844"/>
                    </a:lnTo>
                    <a:lnTo>
                      <a:pt x="543" y="839"/>
                    </a:lnTo>
                    <a:lnTo>
                      <a:pt x="553" y="828"/>
                    </a:lnTo>
                    <a:lnTo>
                      <a:pt x="568" y="846"/>
                    </a:lnTo>
                    <a:lnTo>
                      <a:pt x="572" y="844"/>
                    </a:lnTo>
                    <a:lnTo>
                      <a:pt x="575" y="848"/>
                    </a:lnTo>
                    <a:lnTo>
                      <a:pt x="585" y="855"/>
                    </a:lnTo>
                    <a:lnTo>
                      <a:pt x="614" y="899"/>
                    </a:lnTo>
                    <a:lnTo>
                      <a:pt x="626" y="893"/>
                    </a:lnTo>
                    <a:lnTo>
                      <a:pt x="631" y="893"/>
                    </a:lnTo>
                    <a:lnTo>
                      <a:pt x="649" y="888"/>
                    </a:lnTo>
                    <a:lnTo>
                      <a:pt x="657" y="871"/>
                    </a:lnTo>
                    <a:lnTo>
                      <a:pt x="672" y="913"/>
                    </a:lnTo>
                    <a:lnTo>
                      <a:pt x="672" y="920"/>
                    </a:lnTo>
                    <a:lnTo>
                      <a:pt x="666" y="929"/>
                    </a:lnTo>
                    <a:lnTo>
                      <a:pt x="671" y="932"/>
                    </a:lnTo>
                    <a:lnTo>
                      <a:pt x="666" y="932"/>
                    </a:lnTo>
                    <a:lnTo>
                      <a:pt x="659" y="955"/>
                    </a:lnTo>
                    <a:lnTo>
                      <a:pt x="657" y="946"/>
                    </a:lnTo>
                    <a:lnTo>
                      <a:pt x="652" y="946"/>
                    </a:lnTo>
                    <a:lnTo>
                      <a:pt x="633" y="955"/>
                    </a:lnTo>
                    <a:lnTo>
                      <a:pt x="637" y="960"/>
                    </a:lnTo>
                    <a:lnTo>
                      <a:pt x="630" y="976"/>
                    </a:lnTo>
                    <a:lnTo>
                      <a:pt x="667" y="985"/>
                    </a:lnTo>
                    <a:lnTo>
                      <a:pt x="676" y="973"/>
                    </a:lnTo>
                    <a:lnTo>
                      <a:pt x="686" y="971"/>
                    </a:lnTo>
                    <a:lnTo>
                      <a:pt x="691" y="980"/>
                    </a:lnTo>
                    <a:lnTo>
                      <a:pt x="714" y="997"/>
                    </a:lnTo>
                    <a:lnTo>
                      <a:pt x="727" y="1008"/>
                    </a:lnTo>
                    <a:lnTo>
                      <a:pt x="729" y="1006"/>
                    </a:lnTo>
                    <a:lnTo>
                      <a:pt x="743" y="1013"/>
                    </a:lnTo>
                    <a:lnTo>
                      <a:pt x="767" y="997"/>
                    </a:lnTo>
                    <a:lnTo>
                      <a:pt x="772" y="1003"/>
                    </a:lnTo>
                    <a:lnTo>
                      <a:pt x="775" y="982"/>
                    </a:lnTo>
                    <a:lnTo>
                      <a:pt x="791" y="978"/>
                    </a:lnTo>
                    <a:lnTo>
                      <a:pt x="806" y="973"/>
                    </a:lnTo>
                    <a:lnTo>
                      <a:pt x="811" y="962"/>
                    </a:lnTo>
                    <a:lnTo>
                      <a:pt x="813" y="943"/>
                    </a:lnTo>
                    <a:lnTo>
                      <a:pt x="828" y="918"/>
                    </a:lnTo>
                    <a:lnTo>
                      <a:pt x="830" y="911"/>
                    </a:lnTo>
                    <a:lnTo>
                      <a:pt x="845" y="922"/>
                    </a:lnTo>
                    <a:lnTo>
                      <a:pt x="852" y="923"/>
                    </a:lnTo>
                    <a:lnTo>
                      <a:pt x="878" y="915"/>
                    </a:lnTo>
                    <a:lnTo>
                      <a:pt x="885" y="913"/>
                    </a:lnTo>
                    <a:lnTo>
                      <a:pt x="886" y="922"/>
                    </a:lnTo>
                    <a:lnTo>
                      <a:pt x="902" y="920"/>
                    </a:lnTo>
                    <a:lnTo>
                      <a:pt x="917" y="911"/>
                    </a:lnTo>
                    <a:lnTo>
                      <a:pt x="926" y="909"/>
                    </a:lnTo>
                    <a:lnTo>
                      <a:pt x="929" y="895"/>
                    </a:lnTo>
                    <a:lnTo>
                      <a:pt x="929" y="885"/>
                    </a:lnTo>
                    <a:lnTo>
                      <a:pt x="938" y="881"/>
                    </a:lnTo>
                    <a:lnTo>
                      <a:pt x="950" y="879"/>
                    </a:lnTo>
                    <a:lnTo>
                      <a:pt x="960" y="878"/>
                    </a:lnTo>
                    <a:lnTo>
                      <a:pt x="963" y="878"/>
                    </a:lnTo>
                    <a:lnTo>
                      <a:pt x="989" y="865"/>
                    </a:lnTo>
                    <a:lnTo>
                      <a:pt x="999" y="860"/>
                    </a:lnTo>
                    <a:lnTo>
                      <a:pt x="1001" y="860"/>
                    </a:lnTo>
                    <a:lnTo>
                      <a:pt x="1028" y="851"/>
                    </a:lnTo>
                    <a:lnTo>
                      <a:pt x="1035" y="851"/>
                    </a:lnTo>
                    <a:lnTo>
                      <a:pt x="1050" y="849"/>
                    </a:lnTo>
                    <a:lnTo>
                      <a:pt x="1038" y="823"/>
                    </a:lnTo>
                    <a:lnTo>
                      <a:pt x="1035" y="800"/>
                    </a:lnTo>
                    <a:lnTo>
                      <a:pt x="1033" y="804"/>
                    </a:lnTo>
                    <a:lnTo>
                      <a:pt x="1032" y="798"/>
                    </a:lnTo>
                    <a:lnTo>
                      <a:pt x="1030" y="795"/>
                    </a:lnTo>
                    <a:lnTo>
                      <a:pt x="1020" y="758"/>
                    </a:lnTo>
                    <a:lnTo>
                      <a:pt x="1013" y="722"/>
                    </a:lnTo>
                    <a:lnTo>
                      <a:pt x="1011" y="714"/>
                    </a:lnTo>
                    <a:lnTo>
                      <a:pt x="1008" y="703"/>
                    </a:lnTo>
                    <a:lnTo>
                      <a:pt x="1006" y="684"/>
                    </a:lnTo>
                    <a:lnTo>
                      <a:pt x="997" y="666"/>
                    </a:lnTo>
                    <a:lnTo>
                      <a:pt x="987" y="638"/>
                    </a:lnTo>
                    <a:lnTo>
                      <a:pt x="977" y="608"/>
                    </a:lnTo>
                    <a:lnTo>
                      <a:pt x="968" y="581"/>
                    </a:lnTo>
                    <a:lnTo>
                      <a:pt x="950" y="532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10C3F8A6-6CFD-084B-9367-55BE0CA09F8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1861972" y="2997502"/>
                <a:ext cx="785092" cy="381837"/>
              </a:xfrm>
              <a:custGeom>
                <a:avLst/>
                <a:gdLst>
                  <a:gd name="T0" fmla="*/ 131 w 1483"/>
                  <a:gd name="T1" fmla="*/ 178 h 710"/>
                  <a:gd name="T2" fmla="*/ 144 w 1483"/>
                  <a:gd name="T3" fmla="*/ 158 h 710"/>
                  <a:gd name="T4" fmla="*/ 142 w 1483"/>
                  <a:gd name="T5" fmla="*/ 132 h 710"/>
                  <a:gd name="T6" fmla="*/ 159 w 1483"/>
                  <a:gd name="T7" fmla="*/ 118 h 710"/>
                  <a:gd name="T8" fmla="*/ 168 w 1483"/>
                  <a:gd name="T9" fmla="*/ 97 h 710"/>
                  <a:gd name="T10" fmla="*/ 175 w 1483"/>
                  <a:gd name="T11" fmla="*/ 67 h 710"/>
                  <a:gd name="T12" fmla="*/ 194 w 1483"/>
                  <a:gd name="T13" fmla="*/ 58 h 710"/>
                  <a:gd name="T14" fmla="*/ 217 w 1483"/>
                  <a:gd name="T15" fmla="*/ 71 h 710"/>
                  <a:gd name="T16" fmla="*/ 235 w 1483"/>
                  <a:gd name="T17" fmla="*/ 60 h 710"/>
                  <a:gd name="T18" fmla="*/ 267 w 1483"/>
                  <a:gd name="T19" fmla="*/ 53 h 710"/>
                  <a:gd name="T20" fmla="*/ 280 w 1483"/>
                  <a:gd name="T21" fmla="*/ 32 h 710"/>
                  <a:gd name="T22" fmla="*/ 307 w 1483"/>
                  <a:gd name="T23" fmla="*/ 36 h 710"/>
                  <a:gd name="T24" fmla="*/ 321 w 1483"/>
                  <a:gd name="T25" fmla="*/ 61 h 710"/>
                  <a:gd name="T26" fmla="*/ 346 w 1483"/>
                  <a:gd name="T27" fmla="*/ 42 h 710"/>
                  <a:gd name="T28" fmla="*/ 344 w 1483"/>
                  <a:gd name="T29" fmla="*/ 13 h 710"/>
                  <a:gd name="T30" fmla="*/ 376 w 1483"/>
                  <a:gd name="T31" fmla="*/ 3 h 710"/>
                  <a:gd name="T32" fmla="*/ 401 w 1483"/>
                  <a:gd name="T33" fmla="*/ 32 h 710"/>
                  <a:gd name="T34" fmla="*/ 434 w 1483"/>
                  <a:gd name="T35" fmla="*/ 26 h 710"/>
                  <a:gd name="T36" fmla="*/ 469 w 1483"/>
                  <a:gd name="T37" fmla="*/ 34 h 710"/>
                  <a:gd name="T38" fmla="*/ 486 w 1483"/>
                  <a:gd name="T39" fmla="*/ 35 h 710"/>
                  <a:gd name="T40" fmla="*/ 496 w 1483"/>
                  <a:gd name="T41" fmla="*/ 66 h 710"/>
                  <a:gd name="T42" fmla="*/ 492 w 1483"/>
                  <a:gd name="T43" fmla="*/ 91 h 710"/>
                  <a:gd name="T44" fmla="*/ 529 w 1483"/>
                  <a:gd name="T45" fmla="*/ 87 h 710"/>
                  <a:gd name="T46" fmla="*/ 567 w 1483"/>
                  <a:gd name="T47" fmla="*/ 129 h 710"/>
                  <a:gd name="T48" fmla="*/ 587 w 1483"/>
                  <a:gd name="T49" fmla="*/ 164 h 710"/>
                  <a:gd name="T50" fmla="*/ 604 w 1483"/>
                  <a:gd name="T51" fmla="*/ 164 h 710"/>
                  <a:gd name="T52" fmla="*/ 620 w 1483"/>
                  <a:gd name="T53" fmla="*/ 193 h 710"/>
                  <a:gd name="T54" fmla="*/ 630 w 1483"/>
                  <a:gd name="T55" fmla="*/ 209 h 710"/>
                  <a:gd name="T56" fmla="*/ 609 w 1483"/>
                  <a:gd name="T57" fmla="*/ 215 h 710"/>
                  <a:gd name="T58" fmla="*/ 582 w 1483"/>
                  <a:gd name="T59" fmla="*/ 195 h 710"/>
                  <a:gd name="T60" fmla="*/ 584 w 1483"/>
                  <a:gd name="T61" fmla="*/ 209 h 710"/>
                  <a:gd name="T62" fmla="*/ 552 w 1483"/>
                  <a:gd name="T63" fmla="*/ 190 h 710"/>
                  <a:gd name="T64" fmla="*/ 523 w 1483"/>
                  <a:gd name="T65" fmla="*/ 172 h 710"/>
                  <a:gd name="T66" fmla="*/ 496 w 1483"/>
                  <a:gd name="T67" fmla="*/ 150 h 710"/>
                  <a:gd name="T68" fmla="*/ 471 w 1483"/>
                  <a:gd name="T69" fmla="*/ 140 h 710"/>
                  <a:gd name="T70" fmla="*/ 428 w 1483"/>
                  <a:gd name="T71" fmla="*/ 116 h 710"/>
                  <a:gd name="T72" fmla="*/ 409 w 1483"/>
                  <a:gd name="T73" fmla="*/ 109 h 710"/>
                  <a:gd name="T74" fmla="*/ 372 w 1483"/>
                  <a:gd name="T75" fmla="*/ 98 h 710"/>
                  <a:gd name="T76" fmla="*/ 355 w 1483"/>
                  <a:gd name="T77" fmla="*/ 94 h 710"/>
                  <a:gd name="T78" fmla="*/ 353 w 1483"/>
                  <a:gd name="T79" fmla="*/ 90 h 710"/>
                  <a:gd name="T80" fmla="*/ 351 w 1483"/>
                  <a:gd name="T81" fmla="*/ 93 h 710"/>
                  <a:gd name="T82" fmla="*/ 347 w 1483"/>
                  <a:gd name="T83" fmla="*/ 92 h 710"/>
                  <a:gd name="T84" fmla="*/ 344 w 1483"/>
                  <a:gd name="T85" fmla="*/ 92 h 710"/>
                  <a:gd name="T86" fmla="*/ 336 w 1483"/>
                  <a:gd name="T87" fmla="*/ 88 h 710"/>
                  <a:gd name="T88" fmla="*/ 331 w 1483"/>
                  <a:gd name="T89" fmla="*/ 86 h 710"/>
                  <a:gd name="T90" fmla="*/ 293 w 1483"/>
                  <a:gd name="T91" fmla="*/ 97 h 710"/>
                  <a:gd name="T92" fmla="*/ 252 w 1483"/>
                  <a:gd name="T93" fmla="*/ 119 h 710"/>
                  <a:gd name="T94" fmla="*/ 234 w 1483"/>
                  <a:gd name="T95" fmla="*/ 150 h 710"/>
                  <a:gd name="T96" fmla="*/ 201 w 1483"/>
                  <a:gd name="T97" fmla="*/ 177 h 710"/>
                  <a:gd name="T98" fmla="*/ 173 w 1483"/>
                  <a:gd name="T99" fmla="*/ 226 h 710"/>
                  <a:gd name="T100" fmla="*/ 152 w 1483"/>
                  <a:gd name="T101" fmla="*/ 258 h 710"/>
                  <a:gd name="T102" fmla="*/ 113 w 1483"/>
                  <a:gd name="T103" fmla="*/ 283 h 710"/>
                  <a:gd name="T104" fmla="*/ 59 w 1483"/>
                  <a:gd name="T105" fmla="*/ 301 h 710"/>
                  <a:gd name="T106" fmla="*/ 16 w 1483"/>
                  <a:gd name="T107" fmla="*/ 305 h 710"/>
                  <a:gd name="T108" fmla="*/ 18 w 1483"/>
                  <a:gd name="T109" fmla="*/ 258 h 710"/>
                  <a:gd name="T110" fmla="*/ 43 w 1483"/>
                  <a:gd name="T111" fmla="*/ 221 h 710"/>
                  <a:gd name="T112" fmla="*/ 55 w 1483"/>
                  <a:gd name="T113" fmla="*/ 194 h 710"/>
                  <a:gd name="T114" fmla="*/ 97 w 1483"/>
                  <a:gd name="T115" fmla="*/ 195 h 710"/>
                  <a:gd name="T116" fmla="*/ 129 w 1483"/>
                  <a:gd name="T117" fmla="*/ 193 h 71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483" h="710">
                    <a:moveTo>
                      <a:pt x="300" y="446"/>
                    </a:moveTo>
                    <a:lnTo>
                      <a:pt x="298" y="439"/>
                    </a:lnTo>
                    <a:lnTo>
                      <a:pt x="286" y="433"/>
                    </a:lnTo>
                    <a:lnTo>
                      <a:pt x="286" y="430"/>
                    </a:lnTo>
                    <a:lnTo>
                      <a:pt x="279" y="428"/>
                    </a:lnTo>
                    <a:lnTo>
                      <a:pt x="291" y="416"/>
                    </a:lnTo>
                    <a:lnTo>
                      <a:pt x="305" y="412"/>
                    </a:lnTo>
                    <a:lnTo>
                      <a:pt x="317" y="423"/>
                    </a:lnTo>
                    <a:lnTo>
                      <a:pt x="334" y="416"/>
                    </a:lnTo>
                    <a:lnTo>
                      <a:pt x="339" y="402"/>
                    </a:lnTo>
                    <a:lnTo>
                      <a:pt x="346" y="400"/>
                    </a:lnTo>
                    <a:lnTo>
                      <a:pt x="344" y="384"/>
                    </a:lnTo>
                    <a:lnTo>
                      <a:pt x="341" y="375"/>
                    </a:lnTo>
                    <a:lnTo>
                      <a:pt x="334" y="366"/>
                    </a:lnTo>
                    <a:lnTo>
                      <a:pt x="331" y="358"/>
                    </a:lnTo>
                    <a:lnTo>
                      <a:pt x="331" y="356"/>
                    </a:lnTo>
                    <a:lnTo>
                      <a:pt x="337" y="347"/>
                    </a:lnTo>
                    <a:lnTo>
                      <a:pt x="327" y="335"/>
                    </a:lnTo>
                    <a:lnTo>
                      <a:pt x="344" y="317"/>
                    </a:lnTo>
                    <a:lnTo>
                      <a:pt x="341" y="315"/>
                    </a:lnTo>
                    <a:lnTo>
                      <a:pt x="329" y="306"/>
                    </a:lnTo>
                    <a:lnTo>
                      <a:pt x="327" y="294"/>
                    </a:lnTo>
                    <a:lnTo>
                      <a:pt x="339" y="289"/>
                    </a:lnTo>
                    <a:lnTo>
                      <a:pt x="351" y="296"/>
                    </a:lnTo>
                    <a:lnTo>
                      <a:pt x="353" y="276"/>
                    </a:lnTo>
                    <a:lnTo>
                      <a:pt x="356" y="271"/>
                    </a:lnTo>
                    <a:lnTo>
                      <a:pt x="361" y="271"/>
                    </a:lnTo>
                    <a:lnTo>
                      <a:pt x="368" y="273"/>
                    </a:lnTo>
                    <a:lnTo>
                      <a:pt x="375" y="252"/>
                    </a:lnTo>
                    <a:lnTo>
                      <a:pt x="372" y="243"/>
                    </a:lnTo>
                    <a:lnTo>
                      <a:pt x="377" y="239"/>
                    </a:lnTo>
                    <a:lnTo>
                      <a:pt x="377" y="234"/>
                    </a:lnTo>
                    <a:lnTo>
                      <a:pt x="377" y="231"/>
                    </a:lnTo>
                    <a:lnTo>
                      <a:pt x="378" y="231"/>
                    </a:lnTo>
                    <a:lnTo>
                      <a:pt x="389" y="224"/>
                    </a:lnTo>
                    <a:lnTo>
                      <a:pt x="397" y="220"/>
                    </a:lnTo>
                    <a:lnTo>
                      <a:pt x="411" y="211"/>
                    </a:lnTo>
                    <a:lnTo>
                      <a:pt x="418" y="197"/>
                    </a:lnTo>
                    <a:lnTo>
                      <a:pt x="411" y="179"/>
                    </a:lnTo>
                    <a:lnTo>
                      <a:pt x="411" y="176"/>
                    </a:lnTo>
                    <a:lnTo>
                      <a:pt x="404" y="165"/>
                    </a:lnTo>
                    <a:lnTo>
                      <a:pt x="406" y="155"/>
                    </a:lnTo>
                    <a:lnTo>
                      <a:pt x="419" y="151"/>
                    </a:lnTo>
                    <a:lnTo>
                      <a:pt x="421" y="144"/>
                    </a:lnTo>
                    <a:lnTo>
                      <a:pt x="416" y="142"/>
                    </a:lnTo>
                    <a:lnTo>
                      <a:pt x="426" y="125"/>
                    </a:lnTo>
                    <a:lnTo>
                      <a:pt x="437" y="116"/>
                    </a:lnTo>
                    <a:lnTo>
                      <a:pt x="442" y="123"/>
                    </a:lnTo>
                    <a:lnTo>
                      <a:pt x="450" y="134"/>
                    </a:lnTo>
                    <a:lnTo>
                      <a:pt x="469" y="141"/>
                    </a:lnTo>
                    <a:lnTo>
                      <a:pt x="472" y="142"/>
                    </a:lnTo>
                    <a:lnTo>
                      <a:pt x="474" y="148"/>
                    </a:lnTo>
                    <a:lnTo>
                      <a:pt x="484" y="150"/>
                    </a:lnTo>
                    <a:lnTo>
                      <a:pt x="493" y="157"/>
                    </a:lnTo>
                    <a:lnTo>
                      <a:pt x="500" y="165"/>
                    </a:lnTo>
                    <a:lnTo>
                      <a:pt x="503" y="165"/>
                    </a:lnTo>
                    <a:lnTo>
                      <a:pt x="507" y="160"/>
                    </a:lnTo>
                    <a:lnTo>
                      <a:pt x="517" y="158"/>
                    </a:lnTo>
                    <a:lnTo>
                      <a:pt x="520" y="146"/>
                    </a:lnTo>
                    <a:lnTo>
                      <a:pt x="525" y="132"/>
                    </a:lnTo>
                    <a:lnTo>
                      <a:pt x="532" y="130"/>
                    </a:lnTo>
                    <a:lnTo>
                      <a:pt x="541" y="139"/>
                    </a:lnTo>
                    <a:lnTo>
                      <a:pt x="546" y="139"/>
                    </a:lnTo>
                    <a:lnTo>
                      <a:pt x="549" y="142"/>
                    </a:lnTo>
                    <a:lnTo>
                      <a:pt x="561" y="121"/>
                    </a:lnTo>
                    <a:lnTo>
                      <a:pt x="567" y="130"/>
                    </a:lnTo>
                    <a:lnTo>
                      <a:pt x="604" y="132"/>
                    </a:lnTo>
                    <a:lnTo>
                      <a:pt x="614" y="135"/>
                    </a:lnTo>
                    <a:lnTo>
                      <a:pt x="621" y="134"/>
                    </a:lnTo>
                    <a:lnTo>
                      <a:pt x="620" y="123"/>
                    </a:lnTo>
                    <a:lnTo>
                      <a:pt x="630" y="114"/>
                    </a:lnTo>
                    <a:lnTo>
                      <a:pt x="640" y="109"/>
                    </a:lnTo>
                    <a:lnTo>
                      <a:pt x="640" y="98"/>
                    </a:lnTo>
                    <a:lnTo>
                      <a:pt x="637" y="90"/>
                    </a:lnTo>
                    <a:lnTo>
                      <a:pt x="642" y="84"/>
                    </a:lnTo>
                    <a:lnTo>
                      <a:pt x="643" y="81"/>
                    </a:lnTo>
                    <a:lnTo>
                      <a:pt x="649" y="74"/>
                    </a:lnTo>
                    <a:lnTo>
                      <a:pt x="650" y="70"/>
                    </a:lnTo>
                    <a:lnTo>
                      <a:pt x="652" y="74"/>
                    </a:lnTo>
                    <a:lnTo>
                      <a:pt x="674" y="74"/>
                    </a:lnTo>
                    <a:lnTo>
                      <a:pt x="686" y="77"/>
                    </a:lnTo>
                    <a:lnTo>
                      <a:pt x="688" y="75"/>
                    </a:lnTo>
                    <a:lnTo>
                      <a:pt x="708" y="83"/>
                    </a:lnTo>
                    <a:lnTo>
                      <a:pt x="712" y="84"/>
                    </a:lnTo>
                    <a:lnTo>
                      <a:pt x="715" y="98"/>
                    </a:lnTo>
                    <a:lnTo>
                      <a:pt x="724" y="104"/>
                    </a:lnTo>
                    <a:lnTo>
                      <a:pt x="722" y="118"/>
                    </a:lnTo>
                    <a:lnTo>
                      <a:pt x="732" y="118"/>
                    </a:lnTo>
                    <a:lnTo>
                      <a:pt x="734" y="141"/>
                    </a:lnTo>
                    <a:lnTo>
                      <a:pt x="736" y="144"/>
                    </a:lnTo>
                    <a:lnTo>
                      <a:pt x="746" y="142"/>
                    </a:lnTo>
                    <a:lnTo>
                      <a:pt x="751" y="135"/>
                    </a:lnTo>
                    <a:lnTo>
                      <a:pt x="751" y="114"/>
                    </a:lnTo>
                    <a:lnTo>
                      <a:pt x="767" y="107"/>
                    </a:lnTo>
                    <a:lnTo>
                      <a:pt x="767" y="91"/>
                    </a:lnTo>
                    <a:lnTo>
                      <a:pt x="789" y="88"/>
                    </a:lnTo>
                    <a:lnTo>
                      <a:pt x="803" y="100"/>
                    </a:lnTo>
                    <a:lnTo>
                      <a:pt x="803" y="98"/>
                    </a:lnTo>
                    <a:lnTo>
                      <a:pt x="816" y="95"/>
                    </a:lnTo>
                    <a:lnTo>
                      <a:pt x="821" y="86"/>
                    </a:lnTo>
                    <a:lnTo>
                      <a:pt x="820" y="81"/>
                    </a:lnTo>
                    <a:lnTo>
                      <a:pt x="811" y="47"/>
                    </a:lnTo>
                    <a:lnTo>
                      <a:pt x="806" y="40"/>
                    </a:lnTo>
                    <a:lnTo>
                      <a:pt x="804" y="40"/>
                    </a:lnTo>
                    <a:lnTo>
                      <a:pt x="799" y="30"/>
                    </a:lnTo>
                    <a:lnTo>
                      <a:pt x="803" y="28"/>
                    </a:lnTo>
                    <a:lnTo>
                      <a:pt x="818" y="17"/>
                    </a:lnTo>
                    <a:lnTo>
                      <a:pt x="826" y="0"/>
                    </a:lnTo>
                    <a:lnTo>
                      <a:pt x="849" y="3"/>
                    </a:lnTo>
                    <a:lnTo>
                      <a:pt x="854" y="10"/>
                    </a:lnTo>
                    <a:lnTo>
                      <a:pt x="859" y="10"/>
                    </a:lnTo>
                    <a:lnTo>
                      <a:pt x="873" y="7"/>
                    </a:lnTo>
                    <a:lnTo>
                      <a:pt x="886" y="23"/>
                    </a:lnTo>
                    <a:lnTo>
                      <a:pt x="885" y="26"/>
                    </a:lnTo>
                    <a:lnTo>
                      <a:pt x="893" y="42"/>
                    </a:lnTo>
                    <a:lnTo>
                      <a:pt x="893" y="49"/>
                    </a:lnTo>
                    <a:lnTo>
                      <a:pt x="910" y="40"/>
                    </a:lnTo>
                    <a:lnTo>
                      <a:pt x="927" y="53"/>
                    </a:lnTo>
                    <a:lnTo>
                      <a:pt x="931" y="74"/>
                    </a:lnTo>
                    <a:lnTo>
                      <a:pt x="953" y="81"/>
                    </a:lnTo>
                    <a:lnTo>
                      <a:pt x="980" y="67"/>
                    </a:lnTo>
                    <a:lnTo>
                      <a:pt x="984" y="63"/>
                    </a:lnTo>
                    <a:lnTo>
                      <a:pt x="984" y="49"/>
                    </a:lnTo>
                    <a:lnTo>
                      <a:pt x="1008" y="42"/>
                    </a:lnTo>
                    <a:lnTo>
                      <a:pt x="1015" y="51"/>
                    </a:lnTo>
                    <a:lnTo>
                      <a:pt x="1008" y="60"/>
                    </a:lnTo>
                    <a:lnTo>
                      <a:pt x="1032" y="61"/>
                    </a:lnTo>
                    <a:lnTo>
                      <a:pt x="1033" y="53"/>
                    </a:lnTo>
                    <a:lnTo>
                      <a:pt x="1040" y="54"/>
                    </a:lnTo>
                    <a:lnTo>
                      <a:pt x="1047" y="63"/>
                    </a:lnTo>
                    <a:lnTo>
                      <a:pt x="1071" y="81"/>
                    </a:lnTo>
                    <a:lnTo>
                      <a:pt x="1081" y="75"/>
                    </a:lnTo>
                    <a:lnTo>
                      <a:pt x="1088" y="79"/>
                    </a:lnTo>
                    <a:lnTo>
                      <a:pt x="1092" y="67"/>
                    </a:lnTo>
                    <a:lnTo>
                      <a:pt x="1097" y="70"/>
                    </a:lnTo>
                    <a:lnTo>
                      <a:pt x="1100" y="60"/>
                    </a:lnTo>
                    <a:lnTo>
                      <a:pt x="1109" y="68"/>
                    </a:lnTo>
                    <a:lnTo>
                      <a:pt x="1110" y="79"/>
                    </a:lnTo>
                    <a:lnTo>
                      <a:pt x="1121" y="84"/>
                    </a:lnTo>
                    <a:lnTo>
                      <a:pt x="1127" y="81"/>
                    </a:lnTo>
                    <a:lnTo>
                      <a:pt x="1129" y="90"/>
                    </a:lnTo>
                    <a:lnTo>
                      <a:pt x="1150" y="91"/>
                    </a:lnTo>
                    <a:lnTo>
                      <a:pt x="1151" y="95"/>
                    </a:lnTo>
                    <a:lnTo>
                      <a:pt x="1148" y="102"/>
                    </a:lnTo>
                    <a:lnTo>
                      <a:pt x="1158" y="114"/>
                    </a:lnTo>
                    <a:lnTo>
                      <a:pt x="1151" y="139"/>
                    </a:lnTo>
                    <a:lnTo>
                      <a:pt x="1151" y="153"/>
                    </a:lnTo>
                    <a:lnTo>
                      <a:pt x="1141" y="153"/>
                    </a:lnTo>
                    <a:lnTo>
                      <a:pt x="1138" y="158"/>
                    </a:lnTo>
                    <a:lnTo>
                      <a:pt x="1127" y="187"/>
                    </a:lnTo>
                    <a:lnTo>
                      <a:pt x="1119" y="204"/>
                    </a:lnTo>
                    <a:lnTo>
                      <a:pt x="1121" y="204"/>
                    </a:lnTo>
                    <a:lnTo>
                      <a:pt x="1139" y="199"/>
                    </a:lnTo>
                    <a:lnTo>
                      <a:pt x="1143" y="211"/>
                    </a:lnTo>
                    <a:lnTo>
                      <a:pt x="1157" y="199"/>
                    </a:lnTo>
                    <a:lnTo>
                      <a:pt x="1186" y="195"/>
                    </a:lnTo>
                    <a:lnTo>
                      <a:pt x="1187" y="187"/>
                    </a:lnTo>
                    <a:lnTo>
                      <a:pt x="1201" y="190"/>
                    </a:lnTo>
                    <a:lnTo>
                      <a:pt x="1203" y="195"/>
                    </a:lnTo>
                    <a:lnTo>
                      <a:pt x="1216" y="190"/>
                    </a:lnTo>
                    <a:lnTo>
                      <a:pt x="1227" y="201"/>
                    </a:lnTo>
                    <a:lnTo>
                      <a:pt x="1244" y="208"/>
                    </a:lnTo>
                    <a:lnTo>
                      <a:pt x="1256" y="245"/>
                    </a:lnTo>
                    <a:lnTo>
                      <a:pt x="1264" y="245"/>
                    </a:lnTo>
                    <a:lnTo>
                      <a:pt x="1276" y="246"/>
                    </a:lnTo>
                    <a:lnTo>
                      <a:pt x="1287" y="275"/>
                    </a:lnTo>
                    <a:lnTo>
                      <a:pt x="1304" y="285"/>
                    </a:lnTo>
                    <a:lnTo>
                      <a:pt x="1317" y="299"/>
                    </a:lnTo>
                    <a:lnTo>
                      <a:pt x="1334" y="310"/>
                    </a:lnTo>
                    <a:lnTo>
                      <a:pt x="1336" y="308"/>
                    </a:lnTo>
                    <a:lnTo>
                      <a:pt x="1340" y="312"/>
                    </a:lnTo>
                    <a:lnTo>
                      <a:pt x="1358" y="322"/>
                    </a:lnTo>
                    <a:lnTo>
                      <a:pt x="1365" y="354"/>
                    </a:lnTo>
                    <a:lnTo>
                      <a:pt x="1370" y="356"/>
                    </a:lnTo>
                    <a:lnTo>
                      <a:pt x="1362" y="380"/>
                    </a:lnTo>
                    <a:lnTo>
                      <a:pt x="1365" y="391"/>
                    </a:lnTo>
                    <a:lnTo>
                      <a:pt x="1379" y="373"/>
                    </a:lnTo>
                    <a:lnTo>
                      <a:pt x="1382" y="370"/>
                    </a:lnTo>
                    <a:lnTo>
                      <a:pt x="1391" y="368"/>
                    </a:lnTo>
                    <a:lnTo>
                      <a:pt x="1399" y="377"/>
                    </a:lnTo>
                    <a:lnTo>
                      <a:pt x="1406" y="379"/>
                    </a:lnTo>
                    <a:lnTo>
                      <a:pt x="1401" y="379"/>
                    </a:lnTo>
                    <a:lnTo>
                      <a:pt x="1384" y="398"/>
                    </a:lnTo>
                    <a:lnTo>
                      <a:pt x="1386" y="405"/>
                    </a:lnTo>
                    <a:lnTo>
                      <a:pt x="1403" y="402"/>
                    </a:lnTo>
                    <a:lnTo>
                      <a:pt x="1420" y="402"/>
                    </a:lnTo>
                    <a:lnTo>
                      <a:pt x="1430" y="407"/>
                    </a:lnTo>
                    <a:lnTo>
                      <a:pt x="1432" y="435"/>
                    </a:lnTo>
                    <a:lnTo>
                      <a:pt x="1440" y="446"/>
                    </a:lnTo>
                    <a:lnTo>
                      <a:pt x="1434" y="458"/>
                    </a:lnTo>
                    <a:lnTo>
                      <a:pt x="1439" y="462"/>
                    </a:lnTo>
                    <a:lnTo>
                      <a:pt x="1452" y="440"/>
                    </a:lnTo>
                    <a:lnTo>
                      <a:pt x="1470" y="444"/>
                    </a:lnTo>
                    <a:lnTo>
                      <a:pt x="1483" y="456"/>
                    </a:lnTo>
                    <a:lnTo>
                      <a:pt x="1482" y="465"/>
                    </a:lnTo>
                    <a:lnTo>
                      <a:pt x="1461" y="484"/>
                    </a:lnTo>
                    <a:lnTo>
                      <a:pt x="1459" y="490"/>
                    </a:lnTo>
                    <a:lnTo>
                      <a:pt x="1454" y="497"/>
                    </a:lnTo>
                    <a:lnTo>
                      <a:pt x="1456" y="500"/>
                    </a:lnTo>
                    <a:lnTo>
                      <a:pt x="1444" y="495"/>
                    </a:lnTo>
                    <a:lnTo>
                      <a:pt x="1440" y="495"/>
                    </a:lnTo>
                    <a:lnTo>
                      <a:pt x="1430" y="506"/>
                    </a:lnTo>
                    <a:lnTo>
                      <a:pt x="1413" y="497"/>
                    </a:lnTo>
                    <a:lnTo>
                      <a:pt x="1391" y="479"/>
                    </a:lnTo>
                    <a:lnTo>
                      <a:pt x="1391" y="474"/>
                    </a:lnTo>
                    <a:lnTo>
                      <a:pt x="1379" y="470"/>
                    </a:lnTo>
                    <a:lnTo>
                      <a:pt x="1372" y="465"/>
                    </a:lnTo>
                    <a:lnTo>
                      <a:pt x="1364" y="460"/>
                    </a:lnTo>
                    <a:lnTo>
                      <a:pt x="1355" y="447"/>
                    </a:lnTo>
                    <a:lnTo>
                      <a:pt x="1350" y="451"/>
                    </a:lnTo>
                    <a:lnTo>
                      <a:pt x="1346" y="449"/>
                    </a:lnTo>
                    <a:lnTo>
                      <a:pt x="1341" y="463"/>
                    </a:lnTo>
                    <a:lnTo>
                      <a:pt x="1341" y="469"/>
                    </a:lnTo>
                    <a:lnTo>
                      <a:pt x="1350" y="476"/>
                    </a:lnTo>
                    <a:lnTo>
                      <a:pt x="1350" y="483"/>
                    </a:lnTo>
                    <a:lnTo>
                      <a:pt x="1353" y="483"/>
                    </a:lnTo>
                    <a:lnTo>
                      <a:pt x="1355" y="483"/>
                    </a:lnTo>
                    <a:lnTo>
                      <a:pt x="1355" y="488"/>
                    </a:lnTo>
                    <a:lnTo>
                      <a:pt x="1346" y="495"/>
                    </a:lnTo>
                    <a:lnTo>
                      <a:pt x="1329" y="484"/>
                    </a:lnTo>
                    <a:lnTo>
                      <a:pt x="1307" y="469"/>
                    </a:lnTo>
                    <a:lnTo>
                      <a:pt x="1305" y="467"/>
                    </a:lnTo>
                    <a:lnTo>
                      <a:pt x="1297" y="462"/>
                    </a:lnTo>
                    <a:lnTo>
                      <a:pt x="1280" y="440"/>
                    </a:lnTo>
                    <a:lnTo>
                      <a:pt x="1273" y="439"/>
                    </a:lnTo>
                    <a:lnTo>
                      <a:pt x="1249" y="421"/>
                    </a:lnTo>
                    <a:lnTo>
                      <a:pt x="1242" y="419"/>
                    </a:lnTo>
                    <a:lnTo>
                      <a:pt x="1232" y="428"/>
                    </a:lnTo>
                    <a:lnTo>
                      <a:pt x="1230" y="428"/>
                    </a:lnTo>
                    <a:lnTo>
                      <a:pt x="1216" y="405"/>
                    </a:lnTo>
                    <a:lnTo>
                      <a:pt x="1213" y="398"/>
                    </a:lnTo>
                    <a:lnTo>
                      <a:pt x="1203" y="395"/>
                    </a:lnTo>
                    <a:lnTo>
                      <a:pt x="1198" y="391"/>
                    </a:lnTo>
                    <a:lnTo>
                      <a:pt x="1189" y="379"/>
                    </a:lnTo>
                    <a:lnTo>
                      <a:pt x="1187" y="375"/>
                    </a:lnTo>
                    <a:lnTo>
                      <a:pt x="1165" y="365"/>
                    </a:lnTo>
                    <a:lnTo>
                      <a:pt x="1163" y="365"/>
                    </a:lnTo>
                    <a:lnTo>
                      <a:pt x="1150" y="347"/>
                    </a:lnTo>
                    <a:lnTo>
                      <a:pt x="1141" y="347"/>
                    </a:lnTo>
                    <a:lnTo>
                      <a:pt x="1127" y="343"/>
                    </a:lnTo>
                    <a:lnTo>
                      <a:pt x="1126" y="345"/>
                    </a:lnTo>
                    <a:lnTo>
                      <a:pt x="1112" y="331"/>
                    </a:lnTo>
                    <a:lnTo>
                      <a:pt x="1102" y="335"/>
                    </a:lnTo>
                    <a:lnTo>
                      <a:pt x="1097" y="328"/>
                    </a:lnTo>
                    <a:lnTo>
                      <a:pt x="1092" y="324"/>
                    </a:lnTo>
                    <a:lnTo>
                      <a:pt x="1092" y="321"/>
                    </a:lnTo>
                    <a:lnTo>
                      <a:pt x="1090" y="310"/>
                    </a:lnTo>
                    <a:lnTo>
                      <a:pt x="1057" y="289"/>
                    </a:lnTo>
                    <a:lnTo>
                      <a:pt x="1028" y="275"/>
                    </a:lnTo>
                    <a:lnTo>
                      <a:pt x="1006" y="262"/>
                    </a:lnTo>
                    <a:lnTo>
                      <a:pt x="1003" y="259"/>
                    </a:lnTo>
                    <a:lnTo>
                      <a:pt x="994" y="269"/>
                    </a:lnTo>
                    <a:lnTo>
                      <a:pt x="987" y="289"/>
                    </a:lnTo>
                    <a:lnTo>
                      <a:pt x="989" y="298"/>
                    </a:lnTo>
                    <a:lnTo>
                      <a:pt x="975" y="291"/>
                    </a:lnTo>
                    <a:lnTo>
                      <a:pt x="963" y="287"/>
                    </a:lnTo>
                    <a:lnTo>
                      <a:pt x="951" y="278"/>
                    </a:lnTo>
                    <a:lnTo>
                      <a:pt x="956" y="259"/>
                    </a:lnTo>
                    <a:lnTo>
                      <a:pt x="950" y="252"/>
                    </a:lnTo>
                    <a:lnTo>
                      <a:pt x="938" y="246"/>
                    </a:lnTo>
                    <a:lnTo>
                      <a:pt x="924" y="241"/>
                    </a:lnTo>
                    <a:lnTo>
                      <a:pt x="912" y="238"/>
                    </a:lnTo>
                    <a:lnTo>
                      <a:pt x="902" y="236"/>
                    </a:lnTo>
                    <a:lnTo>
                      <a:pt x="881" y="232"/>
                    </a:lnTo>
                    <a:lnTo>
                      <a:pt x="871" y="231"/>
                    </a:lnTo>
                    <a:lnTo>
                      <a:pt x="864" y="227"/>
                    </a:lnTo>
                    <a:lnTo>
                      <a:pt x="856" y="225"/>
                    </a:lnTo>
                    <a:lnTo>
                      <a:pt x="847" y="225"/>
                    </a:lnTo>
                    <a:lnTo>
                      <a:pt x="842" y="225"/>
                    </a:lnTo>
                    <a:lnTo>
                      <a:pt x="837" y="224"/>
                    </a:lnTo>
                    <a:lnTo>
                      <a:pt x="833" y="222"/>
                    </a:lnTo>
                    <a:lnTo>
                      <a:pt x="825" y="220"/>
                    </a:lnTo>
                    <a:lnTo>
                      <a:pt x="825" y="218"/>
                    </a:lnTo>
                    <a:lnTo>
                      <a:pt x="823" y="217"/>
                    </a:lnTo>
                    <a:lnTo>
                      <a:pt x="825" y="217"/>
                    </a:lnTo>
                    <a:lnTo>
                      <a:pt x="820" y="211"/>
                    </a:lnTo>
                    <a:lnTo>
                      <a:pt x="825" y="211"/>
                    </a:lnTo>
                    <a:lnTo>
                      <a:pt x="825" y="209"/>
                    </a:lnTo>
                    <a:lnTo>
                      <a:pt x="823" y="208"/>
                    </a:lnTo>
                    <a:lnTo>
                      <a:pt x="820" y="208"/>
                    </a:lnTo>
                    <a:lnTo>
                      <a:pt x="813" y="211"/>
                    </a:lnTo>
                    <a:lnTo>
                      <a:pt x="816" y="211"/>
                    </a:lnTo>
                    <a:lnTo>
                      <a:pt x="813" y="211"/>
                    </a:lnTo>
                    <a:lnTo>
                      <a:pt x="815" y="213"/>
                    </a:lnTo>
                    <a:lnTo>
                      <a:pt x="818" y="215"/>
                    </a:lnTo>
                    <a:lnTo>
                      <a:pt x="818" y="218"/>
                    </a:lnTo>
                    <a:lnTo>
                      <a:pt x="815" y="215"/>
                    </a:lnTo>
                    <a:lnTo>
                      <a:pt x="815" y="218"/>
                    </a:lnTo>
                    <a:lnTo>
                      <a:pt x="813" y="215"/>
                    </a:lnTo>
                    <a:lnTo>
                      <a:pt x="813" y="218"/>
                    </a:lnTo>
                    <a:lnTo>
                      <a:pt x="809" y="217"/>
                    </a:lnTo>
                    <a:lnTo>
                      <a:pt x="809" y="213"/>
                    </a:lnTo>
                    <a:lnTo>
                      <a:pt x="808" y="217"/>
                    </a:lnTo>
                    <a:lnTo>
                      <a:pt x="806" y="213"/>
                    </a:lnTo>
                    <a:lnTo>
                      <a:pt x="806" y="217"/>
                    </a:lnTo>
                    <a:lnTo>
                      <a:pt x="804" y="213"/>
                    </a:lnTo>
                    <a:lnTo>
                      <a:pt x="803" y="215"/>
                    </a:lnTo>
                    <a:lnTo>
                      <a:pt x="803" y="211"/>
                    </a:lnTo>
                    <a:lnTo>
                      <a:pt x="801" y="215"/>
                    </a:lnTo>
                    <a:lnTo>
                      <a:pt x="799" y="211"/>
                    </a:lnTo>
                    <a:lnTo>
                      <a:pt x="799" y="213"/>
                    </a:lnTo>
                    <a:lnTo>
                      <a:pt x="797" y="211"/>
                    </a:lnTo>
                    <a:lnTo>
                      <a:pt x="797" y="213"/>
                    </a:lnTo>
                    <a:lnTo>
                      <a:pt x="796" y="208"/>
                    </a:lnTo>
                    <a:lnTo>
                      <a:pt x="792" y="213"/>
                    </a:lnTo>
                    <a:lnTo>
                      <a:pt x="768" y="206"/>
                    </a:lnTo>
                    <a:lnTo>
                      <a:pt x="768" y="204"/>
                    </a:lnTo>
                    <a:lnTo>
                      <a:pt x="779" y="204"/>
                    </a:lnTo>
                    <a:lnTo>
                      <a:pt x="782" y="202"/>
                    </a:lnTo>
                    <a:lnTo>
                      <a:pt x="775" y="201"/>
                    </a:lnTo>
                    <a:lnTo>
                      <a:pt x="775" y="199"/>
                    </a:lnTo>
                    <a:lnTo>
                      <a:pt x="773" y="201"/>
                    </a:lnTo>
                    <a:lnTo>
                      <a:pt x="772" y="199"/>
                    </a:lnTo>
                    <a:lnTo>
                      <a:pt x="770" y="201"/>
                    </a:lnTo>
                    <a:lnTo>
                      <a:pt x="768" y="199"/>
                    </a:lnTo>
                    <a:lnTo>
                      <a:pt x="758" y="199"/>
                    </a:lnTo>
                    <a:lnTo>
                      <a:pt x="751" y="199"/>
                    </a:lnTo>
                    <a:lnTo>
                      <a:pt x="729" y="197"/>
                    </a:lnTo>
                    <a:lnTo>
                      <a:pt x="715" y="199"/>
                    </a:lnTo>
                    <a:lnTo>
                      <a:pt x="707" y="206"/>
                    </a:lnTo>
                    <a:lnTo>
                      <a:pt x="698" y="204"/>
                    </a:lnTo>
                    <a:lnTo>
                      <a:pt x="681" y="225"/>
                    </a:lnTo>
                    <a:lnTo>
                      <a:pt x="674" y="227"/>
                    </a:lnTo>
                    <a:lnTo>
                      <a:pt x="655" y="234"/>
                    </a:lnTo>
                    <a:lnTo>
                      <a:pt x="654" y="236"/>
                    </a:lnTo>
                    <a:lnTo>
                      <a:pt x="623" y="250"/>
                    </a:lnTo>
                    <a:lnTo>
                      <a:pt x="616" y="259"/>
                    </a:lnTo>
                    <a:lnTo>
                      <a:pt x="594" y="273"/>
                    </a:lnTo>
                    <a:lnTo>
                      <a:pt x="585" y="275"/>
                    </a:lnTo>
                    <a:lnTo>
                      <a:pt x="578" y="280"/>
                    </a:lnTo>
                    <a:lnTo>
                      <a:pt x="572" y="289"/>
                    </a:lnTo>
                    <a:lnTo>
                      <a:pt x="575" y="287"/>
                    </a:lnTo>
                    <a:lnTo>
                      <a:pt x="548" y="312"/>
                    </a:lnTo>
                    <a:lnTo>
                      <a:pt x="548" y="326"/>
                    </a:lnTo>
                    <a:lnTo>
                      <a:pt x="553" y="331"/>
                    </a:lnTo>
                    <a:lnTo>
                      <a:pt x="544" y="347"/>
                    </a:lnTo>
                    <a:lnTo>
                      <a:pt x="543" y="347"/>
                    </a:lnTo>
                    <a:lnTo>
                      <a:pt x="531" y="361"/>
                    </a:lnTo>
                    <a:lnTo>
                      <a:pt x="536" y="377"/>
                    </a:lnTo>
                    <a:lnTo>
                      <a:pt x="531" y="384"/>
                    </a:lnTo>
                    <a:lnTo>
                      <a:pt x="522" y="391"/>
                    </a:lnTo>
                    <a:lnTo>
                      <a:pt x="478" y="409"/>
                    </a:lnTo>
                    <a:lnTo>
                      <a:pt x="466" y="410"/>
                    </a:lnTo>
                    <a:lnTo>
                      <a:pt x="447" y="425"/>
                    </a:lnTo>
                    <a:lnTo>
                      <a:pt x="435" y="442"/>
                    </a:lnTo>
                    <a:lnTo>
                      <a:pt x="428" y="453"/>
                    </a:lnTo>
                    <a:lnTo>
                      <a:pt x="423" y="477"/>
                    </a:lnTo>
                    <a:lnTo>
                      <a:pt x="423" y="497"/>
                    </a:lnTo>
                    <a:lnTo>
                      <a:pt x="413" y="507"/>
                    </a:lnTo>
                    <a:lnTo>
                      <a:pt x="401" y="522"/>
                    </a:lnTo>
                    <a:lnTo>
                      <a:pt x="384" y="543"/>
                    </a:lnTo>
                    <a:lnTo>
                      <a:pt x="387" y="564"/>
                    </a:lnTo>
                    <a:lnTo>
                      <a:pt x="390" y="567"/>
                    </a:lnTo>
                    <a:lnTo>
                      <a:pt x="384" y="571"/>
                    </a:lnTo>
                    <a:lnTo>
                      <a:pt x="370" y="583"/>
                    </a:lnTo>
                    <a:lnTo>
                      <a:pt x="366" y="589"/>
                    </a:lnTo>
                    <a:lnTo>
                      <a:pt x="353" y="597"/>
                    </a:lnTo>
                    <a:lnTo>
                      <a:pt x="346" y="599"/>
                    </a:lnTo>
                    <a:lnTo>
                      <a:pt x="332" y="620"/>
                    </a:lnTo>
                    <a:lnTo>
                      <a:pt x="319" y="624"/>
                    </a:lnTo>
                    <a:lnTo>
                      <a:pt x="301" y="633"/>
                    </a:lnTo>
                    <a:lnTo>
                      <a:pt x="272" y="645"/>
                    </a:lnTo>
                    <a:lnTo>
                      <a:pt x="271" y="652"/>
                    </a:lnTo>
                    <a:lnTo>
                      <a:pt x="262" y="654"/>
                    </a:lnTo>
                    <a:lnTo>
                      <a:pt x="242" y="659"/>
                    </a:lnTo>
                    <a:lnTo>
                      <a:pt x="224" y="663"/>
                    </a:lnTo>
                    <a:lnTo>
                      <a:pt x="214" y="664"/>
                    </a:lnTo>
                    <a:lnTo>
                      <a:pt x="202" y="670"/>
                    </a:lnTo>
                    <a:lnTo>
                      <a:pt x="195" y="677"/>
                    </a:lnTo>
                    <a:lnTo>
                      <a:pt x="178" y="673"/>
                    </a:lnTo>
                    <a:lnTo>
                      <a:pt x="137" y="696"/>
                    </a:lnTo>
                    <a:lnTo>
                      <a:pt x="118" y="693"/>
                    </a:lnTo>
                    <a:lnTo>
                      <a:pt x="103" y="710"/>
                    </a:lnTo>
                    <a:lnTo>
                      <a:pt x="88" y="707"/>
                    </a:lnTo>
                    <a:lnTo>
                      <a:pt x="81" y="705"/>
                    </a:lnTo>
                    <a:lnTo>
                      <a:pt x="79" y="705"/>
                    </a:lnTo>
                    <a:lnTo>
                      <a:pt x="50" y="698"/>
                    </a:lnTo>
                    <a:lnTo>
                      <a:pt x="36" y="705"/>
                    </a:lnTo>
                    <a:lnTo>
                      <a:pt x="24" y="707"/>
                    </a:lnTo>
                    <a:lnTo>
                      <a:pt x="4" y="657"/>
                    </a:lnTo>
                    <a:lnTo>
                      <a:pt x="0" y="647"/>
                    </a:lnTo>
                    <a:lnTo>
                      <a:pt x="14" y="622"/>
                    </a:lnTo>
                    <a:lnTo>
                      <a:pt x="33" y="618"/>
                    </a:lnTo>
                    <a:lnTo>
                      <a:pt x="38" y="615"/>
                    </a:lnTo>
                    <a:lnTo>
                      <a:pt x="41" y="596"/>
                    </a:lnTo>
                    <a:lnTo>
                      <a:pt x="43" y="581"/>
                    </a:lnTo>
                    <a:lnTo>
                      <a:pt x="48" y="574"/>
                    </a:lnTo>
                    <a:lnTo>
                      <a:pt x="60" y="569"/>
                    </a:lnTo>
                    <a:lnTo>
                      <a:pt x="83" y="559"/>
                    </a:lnTo>
                    <a:lnTo>
                      <a:pt x="93" y="548"/>
                    </a:lnTo>
                    <a:lnTo>
                      <a:pt x="101" y="536"/>
                    </a:lnTo>
                    <a:lnTo>
                      <a:pt x="100" y="511"/>
                    </a:lnTo>
                    <a:lnTo>
                      <a:pt x="120" y="500"/>
                    </a:lnTo>
                    <a:lnTo>
                      <a:pt x="125" y="486"/>
                    </a:lnTo>
                    <a:lnTo>
                      <a:pt x="136" y="483"/>
                    </a:lnTo>
                    <a:lnTo>
                      <a:pt x="146" y="472"/>
                    </a:lnTo>
                    <a:lnTo>
                      <a:pt x="151" y="467"/>
                    </a:lnTo>
                    <a:lnTo>
                      <a:pt x="137" y="467"/>
                    </a:lnTo>
                    <a:lnTo>
                      <a:pt x="127" y="449"/>
                    </a:lnTo>
                    <a:lnTo>
                      <a:pt x="132" y="437"/>
                    </a:lnTo>
                    <a:lnTo>
                      <a:pt x="146" y="428"/>
                    </a:lnTo>
                    <a:lnTo>
                      <a:pt x="161" y="423"/>
                    </a:lnTo>
                    <a:lnTo>
                      <a:pt x="199" y="440"/>
                    </a:lnTo>
                    <a:lnTo>
                      <a:pt x="202" y="440"/>
                    </a:lnTo>
                    <a:lnTo>
                      <a:pt x="223" y="446"/>
                    </a:lnTo>
                    <a:lnTo>
                      <a:pt x="224" y="451"/>
                    </a:lnTo>
                    <a:lnTo>
                      <a:pt x="248" y="447"/>
                    </a:lnTo>
                    <a:lnTo>
                      <a:pt x="254" y="455"/>
                    </a:lnTo>
                    <a:lnTo>
                      <a:pt x="257" y="455"/>
                    </a:lnTo>
                    <a:lnTo>
                      <a:pt x="271" y="447"/>
                    </a:lnTo>
                    <a:lnTo>
                      <a:pt x="274" y="446"/>
                    </a:lnTo>
                    <a:lnTo>
                      <a:pt x="296" y="451"/>
                    </a:lnTo>
                    <a:lnTo>
                      <a:pt x="300" y="446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9344C988-A3F5-A449-A960-1FC18273E9F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581262" y="3240826"/>
                <a:ext cx="4922" cy="4975"/>
              </a:xfrm>
              <a:custGeom>
                <a:avLst/>
                <a:gdLst>
                  <a:gd name="T0" fmla="*/ 3 w 8"/>
                  <a:gd name="T1" fmla="*/ 0 h 11"/>
                  <a:gd name="T2" fmla="*/ 4 w 8"/>
                  <a:gd name="T3" fmla="*/ 1 h 11"/>
                  <a:gd name="T4" fmla="*/ 2 w 8"/>
                  <a:gd name="T5" fmla="*/ 4 h 11"/>
                  <a:gd name="T6" fmla="*/ 0 w 8"/>
                  <a:gd name="T7" fmla="*/ 1 h 11"/>
                  <a:gd name="T8" fmla="*/ 3 w 8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5" y="0"/>
                    </a:moveTo>
                    <a:lnTo>
                      <a:pt x="8" y="2"/>
                    </a:lnTo>
                    <a:lnTo>
                      <a:pt x="3" y="1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34439183-C5D2-F840-B989-3BBA405DB2B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234564" y="2847300"/>
                <a:ext cx="8614" cy="3731"/>
              </a:xfrm>
              <a:custGeom>
                <a:avLst/>
                <a:gdLst>
                  <a:gd name="T0" fmla="*/ 0 w 5"/>
                  <a:gd name="T1" fmla="*/ 3 h 3"/>
                  <a:gd name="T2" fmla="*/ 2 w 5"/>
                  <a:gd name="T3" fmla="*/ 0 h 3"/>
                  <a:gd name="T4" fmla="*/ 3 w 5"/>
                  <a:gd name="T5" fmla="*/ 3 h 3"/>
                  <a:gd name="T6" fmla="*/ 0 w 5"/>
                  <a:gd name="T7" fmla="*/ 3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4" y="0"/>
                    </a:lnTo>
                    <a:lnTo>
                      <a:pt x="5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6825466B-5775-1944-AB50-F710A063224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201453" y="2849490"/>
                <a:ext cx="8614" cy="4975"/>
              </a:xfrm>
              <a:custGeom>
                <a:avLst/>
                <a:gdLst>
                  <a:gd name="T0" fmla="*/ 3 w 3"/>
                  <a:gd name="T1" fmla="*/ 0 h 9"/>
                  <a:gd name="T2" fmla="*/ 0 w 3"/>
                  <a:gd name="T3" fmla="*/ 4 h 9"/>
                  <a:gd name="T4" fmla="*/ 0 w 3"/>
                  <a:gd name="T5" fmla="*/ 2 h 9"/>
                  <a:gd name="T6" fmla="*/ 3 w 3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9">
                    <a:moveTo>
                      <a:pt x="3" y="0"/>
                    </a:moveTo>
                    <a:lnTo>
                      <a:pt x="0" y="9"/>
                    </a:lnTo>
                    <a:lnTo>
                      <a:pt x="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4BD72C80-0DB5-2F4D-A6AC-E30FB79B811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1606583" y="2467776"/>
                <a:ext cx="347016" cy="221391"/>
              </a:xfrm>
              <a:custGeom>
                <a:avLst/>
                <a:gdLst>
                  <a:gd name="T0" fmla="*/ 192 w 651"/>
                  <a:gd name="T1" fmla="*/ 0 h 409"/>
                  <a:gd name="T2" fmla="*/ 174 w 651"/>
                  <a:gd name="T3" fmla="*/ 8 h 409"/>
                  <a:gd name="T4" fmla="*/ 163 w 651"/>
                  <a:gd name="T5" fmla="*/ 17 h 409"/>
                  <a:gd name="T6" fmla="*/ 146 w 651"/>
                  <a:gd name="T7" fmla="*/ 29 h 409"/>
                  <a:gd name="T8" fmla="*/ 131 w 651"/>
                  <a:gd name="T9" fmla="*/ 25 h 409"/>
                  <a:gd name="T10" fmla="*/ 110 w 651"/>
                  <a:gd name="T11" fmla="*/ 32 h 409"/>
                  <a:gd name="T12" fmla="*/ 95 w 651"/>
                  <a:gd name="T13" fmla="*/ 44 h 409"/>
                  <a:gd name="T14" fmla="*/ 80 w 651"/>
                  <a:gd name="T15" fmla="*/ 41 h 409"/>
                  <a:gd name="T16" fmla="*/ 60 w 651"/>
                  <a:gd name="T17" fmla="*/ 22 h 409"/>
                  <a:gd name="T18" fmla="*/ 47 w 651"/>
                  <a:gd name="T19" fmla="*/ 39 h 409"/>
                  <a:gd name="T20" fmla="*/ 21 w 651"/>
                  <a:gd name="T21" fmla="*/ 50 h 409"/>
                  <a:gd name="T22" fmla="*/ 9 w 651"/>
                  <a:gd name="T23" fmla="*/ 50 h 409"/>
                  <a:gd name="T24" fmla="*/ 0 w 651"/>
                  <a:gd name="T25" fmla="*/ 67 h 409"/>
                  <a:gd name="T26" fmla="*/ 2 w 651"/>
                  <a:gd name="T27" fmla="*/ 85 h 409"/>
                  <a:gd name="T28" fmla="*/ 18 w 651"/>
                  <a:gd name="T29" fmla="*/ 105 h 409"/>
                  <a:gd name="T30" fmla="*/ 25 w 651"/>
                  <a:gd name="T31" fmla="*/ 111 h 409"/>
                  <a:gd name="T32" fmla="*/ 34 w 651"/>
                  <a:gd name="T33" fmla="*/ 115 h 409"/>
                  <a:gd name="T34" fmla="*/ 47 w 651"/>
                  <a:gd name="T35" fmla="*/ 122 h 409"/>
                  <a:gd name="T36" fmla="*/ 46 w 651"/>
                  <a:gd name="T37" fmla="*/ 144 h 409"/>
                  <a:gd name="T38" fmla="*/ 50 w 651"/>
                  <a:gd name="T39" fmla="*/ 166 h 409"/>
                  <a:gd name="T40" fmla="*/ 60 w 651"/>
                  <a:gd name="T41" fmla="*/ 176 h 409"/>
                  <a:gd name="T42" fmla="*/ 79 w 651"/>
                  <a:gd name="T43" fmla="*/ 164 h 409"/>
                  <a:gd name="T44" fmla="*/ 88 w 651"/>
                  <a:gd name="T45" fmla="*/ 172 h 409"/>
                  <a:gd name="T46" fmla="*/ 114 w 651"/>
                  <a:gd name="T47" fmla="*/ 166 h 409"/>
                  <a:gd name="T48" fmla="*/ 139 w 651"/>
                  <a:gd name="T49" fmla="*/ 159 h 409"/>
                  <a:gd name="T50" fmla="*/ 153 w 651"/>
                  <a:gd name="T51" fmla="*/ 152 h 409"/>
                  <a:gd name="T52" fmla="*/ 175 w 651"/>
                  <a:gd name="T53" fmla="*/ 140 h 409"/>
                  <a:gd name="T54" fmla="*/ 199 w 651"/>
                  <a:gd name="T55" fmla="*/ 143 h 409"/>
                  <a:gd name="T56" fmla="*/ 217 w 651"/>
                  <a:gd name="T57" fmla="*/ 149 h 409"/>
                  <a:gd name="T58" fmla="*/ 229 w 651"/>
                  <a:gd name="T59" fmla="*/ 148 h 409"/>
                  <a:gd name="T60" fmla="*/ 233 w 651"/>
                  <a:gd name="T61" fmla="*/ 150 h 409"/>
                  <a:gd name="T62" fmla="*/ 263 w 651"/>
                  <a:gd name="T63" fmla="*/ 133 h 409"/>
                  <a:gd name="T64" fmla="*/ 272 w 651"/>
                  <a:gd name="T65" fmla="*/ 136 h 409"/>
                  <a:gd name="T66" fmla="*/ 279 w 651"/>
                  <a:gd name="T67" fmla="*/ 121 h 409"/>
                  <a:gd name="T68" fmla="*/ 278 w 651"/>
                  <a:gd name="T69" fmla="*/ 112 h 409"/>
                  <a:gd name="T70" fmla="*/ 275 w 651"/>
                  <a:gd name="T71" fmla="*/ 104 h 409"/>
                  <a:gd name="T72" fmla="*/ 279 w 651"/>
                  <a:gd name="T73" fmla="*/ 95 h 409"/>
                  <a:gd name="T74" fmla="*/ 279 w 651"/>
                  <a:gd name="T75" fmla="*/ 86 h 409"/>
                  <a:gd name="T76" fmla="*/ 265 w 651"/>
                  <a:gd name="T77" fmla="*/ 70 h 409"/>
                  <a:gd name="T78" fmla="*/ 263 w 651"/>
                  <a:gd name="T79" fmla="*/ 50 h 409"/>
                  <a:gd name="T80" fmla="*/ 263 w 651"/>
                  <a:gd name="T81" fmla="*/ 23 h 409"/>
                  <a:gd name="T82" fmla="*/ 236 w 651"/>
                  <a:gd name="T83" fmla="*/ 16 h 409"/>
                  <a:gd name="T84" fmla="*/ 224 w 651"/>
                  <a:gd name="T85" fmla="*/ 13 h 409"/>
                  <a:gd name="T86" fmla="*/ 200 w 651"/>
                  <a:gd name="T87" fmla="*/ 5 h 40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51" h="409">
                    <a:moveTo>
                      <a:pt x="461" y="12"/>
                    </a:moveTo>
                    <a:lnTo>
                      <a:pt x="449" y="12"/>
                    </a:lnTo>
                    <a:lnTo>
                      <a:pt x="444" y="0"/>
                    </a:lnTo>
                    <a:lnTo>
                      <a:pt x="425" y="0"/>
                    </a:lnTo>
                    <a:lnTo>
                      <a:pt x="422" y="23"/>
                    </a:lnTo>
                    <a:lnTo>
                      <a:pt x="402" y="19"/>
                    </a:lnTo>
                    <a:lnTo>
                      <a:pt x="383" y="30"/>
                    </a:lnTo>
                    <a:lnTo>
                      <a:pt x="384" y="39"/>
                    </a:lnTo>
                    <a:lnTo>
                      <a:pt x="376" y="39"/>
                    </a:lnTo>
                    <a:lnTo>
                      <a:pt x="357" y="54"/>
                    </a:lnTo>
                    <a:lnTo>
                      <a:pt x="342" y="58"/>
                    </a:lnTo>
                    <a:lnTo>
                      <a:pt x="337" y="67"/>
                    </a:lnTo>
                    <a:lnTo>
                      <a:pt x="326" y="67"/>
                    </a:lnTo>
                    <a:lnTo>
                      <a:pt x="316" y="60"/>
                    </a:lnTo>
                    <a:lnTo>
                      <a:pt x="302" y="58"/>
                    </a:lnTo>
                    <a:lnTo>
                      <a:pt x="282" y="51"/>
                    </a:lnTo>
                    <a:lnTo>
                      <a:pt x="261" y="74"/>
                    </a:lnTo>
                    <a:lnTo>
                      <a:pt x="253" y="74"/>
                    </a:lnTo>
                    <a:lnTo>
                      <a:pt x="237" y="76"/>
                    </a:lnTo>
                    <a:lnTo>
                      <a:pt x="222" y="100"/>
                    </a:lnTo>
                    <a:lnTo>
                      <a:pt x="220" y="100"/>
                    </a:lnTo>
                    <a:lnTo>
                      <a:pt x="213" y="97"/>
                    </a:lnTo>
                    <a:lnTo>
                      <a:pt x="203" y="84"/>
                    </a:lnTo>
                    <a:lnTo>
                      <a:pt x="184" y="95"/>
                    </a:lnTo>
                    <a:lnTo>
                      <a:pt x="169" y="100"/>
                    </a:lnTo>
                    <a:lnTo>
                      <a:pt x="150" y="68"/>
                    </a:lnTo>
                    <a:lnTo>
                      <a:pt x="138" y="51"/>
                    </a:lnTo>
                    <a:lnTo>
                      <a:pt x="123" y="56"/>
                    </a:lnTo>
                    <a:lnTo>
                      <a:pt x="113" y="74"/>
                    </a:lnTo>
                    <a:lnTo>
                      <a:pt x="109" y="90"/>
                    </a:lnTo>
                    <a:lnTo>
                      <a:pt x="83" y="98"/>
                    </a:lnTo>
                    <a:lnTo>
                      <a:pt x="71" y="111"/>
                    </a:lnTo>
                    <a:lnTo>
                      <a:pt x="49" y="114"/>
                    </a:lnTo>
                    <a:lnTo>
                      <a:pt x="39" y="111"/>
                    </a:lnTo>
                    <a:lnTo>
                      <a:pt x="30" y="121"/>
                    </a:lnTo>
                    <a:lnTo>
                      <a:pt x="20" y="114"/>
                    </a:lnTo>
                    <a:lnTo>
                      <a:pt x="5" y="121"/>
                    </a:lnTo>
                    <a:lnTo>
                      <a:pt x="1" y="137"/>
                    </a:lnTo>
                    <a:lnTo>
                      <a:pt x="1" y="153"/>
                    </a:lnTo>
                    <a:lnTo>
                      <a:pt x="0" y="176"/>
                    </a:lnTo>
                    <a:lnTo>
                      <a:pt x="1" y="190"/>
                    </a:lnTo>
                    <a:lnTo>
                      <a:pt x="5" y="195"/>
                    </a:lnTo>
                    <a:lnTo>
                      <a:pt x="1" y="208"/>
                    </a:lnTo>
                    <a:lnTo>
                      <a:pt x="13" y="224"/>
                    </a:lnTo>
                    <a:lnTo>
                      <a:pt x="41" y="241"/>
                    </a:lnTo>
                    <a:lnTo>
                      <a:pt x="51" y="245"/>
                    </a:lnTo>
                    <a:lnTo>
                      <a:pt x="56" y="243"/>
                    </a:lnTo>
                    <a:lnTo>
                      <a:pt x="58" y="255"/>
                    </a:lnTo>
                    <a:lnTo>
                      <a:pt x="63" y="257"/>
                    </a:lnTo>
                    <a:lnTo>
                      <a:pt x="66" y="264"/>
                    </a:lnTo>
                    <a:lnTo>
                      <a:pt x="78" y="264"/>
                    </a:lnTo>
                    <a:lnTo>
                      <a:pt x="94" y="262"/>
                    </a:lnTo>
                    <a:lnTo>
                      <a:pt x="109" y="271"/>
                    </a:lnTo>
                    <a:lnTo>
                      <a:pt x="109" y="280"/>
                    </a:lnTo>
                    <a:lnTo>
                      <a:pt x="102" y="289"/>
                    </a:lnTo>
                    <a:lnTo>
                      <a:pt x="101" y="319"/>
                    </a:lnTo>
                    <a:lnTo>
                      <a:pt x="107" y="331"/>
                    </a:lnTo>
                    <a:lnTo>
                      <a:pt x="106" y="361"/>
                    </a:lnTo>
                    <a:lnTo>
                      <a:pt x="111" y="375"/>
                    </a:lnTo>
                    <a:lnTo>
                      <a:pt x="116" y="382"/>
                    </a:lnTo>
                    <a:lnTo>
                      <a:pt x="136" y="386"/>
                    </a:lnTo>
                    <a:lnTo>
                      <a:pt x="143" y="393"/>
                    </a:lnTo>
                    <a:lnTo>
                      <a:pt x="138" y="405"/>
                    </a:lnTo>
                    <a:lnTo>
                      <a:pt x="169" y="409"/>
                    </a:lnTo>
                    <a:lnTo>
                      <a:pt x="176" y="405"/>
                    </a:lnTo>
                    <a:lnTo>
                      <a:pt x="183" y="377"/>
                    </a:lnTo>
                    <a:lnTo>
                      <a:pt x="189" y="372"/>
                    </a:lnTo>
                    <a:lnTo>
                      <a:pt x="195" y="402"/>
                    </a:lnTo>
                    <a:lnTo>
                      <a:pt x="203" y="395"/>
                    </a:lnTo>
                    <a:lnTo>
                      <a:pt x="225" y="400"/>
                    </a:lnTo>
                    <a:lnTo>
                      <a:pt x="239" y="405"/>
                    </a:lnTo>
                    <a:lnTo>
                      <a:pt x="263" y="382"/>
                    </a:lnTo>
                    <a:lnTo>
                      <a:pt x="266" y="373"/>
                    </a:lnTo>
                    <a:lnTo>
                      <a:pt x="297" y="372"/>
                    </a:lnTo>
                    <a:lnTo>
                      <a:pt x="321" y="365"/>
                    </a:lnTo>
                    <a:lnTo>
                      <a:pt x="326" y="372"/>
                    </a:lnTo>
                    <a:lnTo>
                      <a:pt x="350" y="354"/>
                    </a:lnTo>
                    <a:lnTo>
                      <a:pt x="354" y="349"/>
                    </a:lnTo>
                    <a:lnTo>
                      <a:pt x="367" y="342"/>
                    </a:lnTo>
                    <a:lnTo>
                      <a:pt x="379" y="322"/>
                    </a:lnTo>
                    <a:lnTo>
                      <a:pt x="403" y="321"/>
                    </a:lnTo>
                    <a:lnTo>
                      <a:pt x="417" y="322"/>
                    </a:lnTo>
                    <a:lnTo>
                      <a:pt x="436" y="312"/>
                    </a:lnTo>
                    <a:lnTo>
                      <a:pt x="460" y="328"/>
                    </a:lnTo>
                    <a:lnTo>
                      <a:pt x="461" y="335"/>
                    </a:lnTo>
                    <a:lnTo>
                      <a:pt x="477" y="329"/>
                    </a:lnTo>
                    <a:lnTo>
                      <a:pt x="501" y="342"/>
                    </a:lnTo>
                    <a:lnTo>
                      <a:pt x="508" y="338"/>
                    </a:lnTo>
                    <a:lnTo>
                      <a:pt x="513" y="340"/>
                    </a:lnTo>
                    <a:lnTo>
                      <a:pt x="528" y="340"/>
                    </a:lnTo>
                    <a:lnTo>
                      <a:pt x="532" y="345"/>
                    </a:lnTo>
                    <a:lnTo>
                      <a:pt x="533" y="345"/>
                    </a:lnTo>
                    <a:lnTo>
                      <a:pt x="537" y="344"/>
                    </a:lnTo>
                    <a:lnTo>
                      <a:pt x="569" y="317"/>
                    </a:lnTo>
                    <a:lnTo>
                      <a:pt x="600" y="303"/>
                    </a:lnTo>
                    <a:lnTo>
                      <a:pt x="607" y="306"/>
                    </a:lnTo>
                    <a:lnTo>
                      <a:pt x="608" y="306"/>
                    </a:lnTo>
                    <a:lnTo>
                      <a:pt x="624" y="306"/>
                    </a:lnTo>
                    <a:lnTo>
                      <a:pt x="627" y="312"/>
                    </a:lnTo>
                    <a:lnTo>
                      <a:pt x="627" y="299"/>
                    </a:lnTo>
                    <a:lnTo>
                      <a:pt x="627" y="296"/>
                    </a:lnTo>
                    <a:lnTo>
                      <a:pt x="643" y="277"/>
                    </a:lnTo>
                    <a:lnTo>
                      <a:pt x="650" y="277"/>
                    </a:lnTo>
                    <a:lnTo>
                      <a:pt x="651" y="269"/>
                    </a:lnTo>
                    <a:lnTo>
                      <a:pt x="641" y="257"/>
                    </a:lnTo>
                    <a:lnTo>
                      <a:pt x="641" y="252"/>
                    </a:lnTo>
                    <a:lnTo>
                      <a:pt x="638" y="248"/>
                    </a:lnTo>
                    <a:lnTo>
                      <a:pt x="634" y="238"/>
                    </a:lnTo>
                    <a:lnTo>
                      <a:pt x="634" y="231"/>
                    </a:lnTo>
                    <a:lnTo>
                      <a:pt x="643" y="222"/>
                    </a:lnTo>
                    <a:lnTo>
                      <a:pt x="644" y="218"/>
                    </a:lnTo>
                    <a:lnTo>
                      <a:pt x="646" y="215"/>
                    </a:lnTo>
                    <a:lnTo>
                      <a:pt x="650" y="206"/>
                    </a:lnTo>
                    <a:lnTo>
                      <a:pt x="644" y="197"/>
                    </a:lnTo>
                    <a:lnTo>
                      <a:pt x="644" y="192"/>
                    </a:lnTo>
                    <a:lnTo>
                      <a:pt x="627" y="185"/>
                    </a:lnTo>
                    <a:lnTo>
                      <a:pt x="612" y="160"/>
                    </a:lnTo>
                    <a:lnTo>
                      <a:pt x="607" y="130"/>
                    </a:lnTo>
                    <a:lnTo>
                      <a:pt x="612" y="127"/>
                    </a:lnTo>
                    <a:lnTo>
                      <a:pt x="608" y="114"/>
                    </a:lnTo>
                    <a:lnTo>
                      <a:pt x="614" y="106"/>
                    </a:lnTo>
                    <a:lnTo>
                      <a:pt x="610" y="93"/>
                    </a:lnTo>
                    <a:lnTo>
                      <a:pt x="608" y="53"/>
                    </a:lnTo>
                    <a:lnTo>
                      <a:pt x="590" y="47"/>
                    </a:lnTo>
                    <a:lnTo>
                      <a:pt x="571" y="53"/>
                    </a:lnTo>
                    <a:lnTo>
                      <a:pt x="544" y="37"/>
                    </a:lnTo>
                    <a:lnTo>
                      <a:pt x="533" y="49"/>
                    </a:lnTo>
                    <a:lnTo>
                      <a:pt x="521" y="44"/>
                    </a:lnTo>
                    <a:lnTo>
                      <a:pt x="518" y="30"/>
                    </a:lnTo>
                    <a:lnTo>
                      <a:pt x="506" y="24"/>
                    </a:lnTo>
                    <a:lnTo>
                      <a:pt x="492" y="7"/>
                    </a:lnTo>
                    <a:lnTo>
                      <a:pt x="461" y="12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265003AE-F504-E849-B858-FA7E3E2A6D8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170944" y="4446313"/>
                <a:ext cx="515602" cy="1019890"/>
              </a:xfrm>
              <a:custGeom>
                <a:avLst/>
                <a:gdLst>
                  <a:gd name="T0" fmla="*/ 86 w 975"/>
                  <a:gd name="T1" fmla="*/ 406 h 1890"/>
                  <a:gd name="T2" fmla="*/ 68 w 975"/>
                  <a:gd name="T3" fmla="*/ 432 h 1890"/>
                  <a:gd name="T4" fmla="*/ 82 w 975"/>
                  <a:gd name="T5" fmla="*/ 465 h 1890"/>
                  <a:gd name="T6" fmla="*/ 87 w 975"/>
                  <a:gd name="T7" fmla="*/ 464 h 1890"/>
                  <a:gd name="T8" fmla="*/ 102 w 975"/>
                  <a:gd name="T9" fmla="*/ 497 h 1890"/>
                  <a:gd name="T10" fmla="*/ 104 w 975"/>
                  <a:gd name="T11" fmla="*/ 531 h 1890"/>
                  <a:gd name="T12" fmla="*/ 87 w 975"/>
                  <a:gd name="T13" fmla="*/ 529 h 1890"/>
                  <a:gd name="T14" fmla="*/ 78 w 975"/>
                  <a:gd name="T15" fmla="*/ 555 h 1890"/>
                  <a:gd name="T16" fmla="*/ 67 w 975"/>
                  <a:gd name="T17" fmla="*/ 623 h 1890"/>
                  <a:gd name="T18" fmla="*/ 65 w 975"/>
                  <a:gd name="T19" fmla="*/ 658 h 1890"/>
                  <a:gd name="T20" fmla="*/ 63 w 975"/>
                  <a:gd name="T21" fmla="*/ 706 h 1890"/>
                  <a:gd name="T22" fmla="*/ 83 w 975"/>
                  <a:gd name="T23" fmla="*/ 754 h 1890"/>
                  <a:gd name="T24" fmla="*/ 54 w 975"/>
                  <a:gd name="T25" fmla="*/ 741 h 1890"/>
                  <a:gd name="T26" fmla="*/ 78 w 975"/>
                  <a:gd name="T27" fmla="*/ 777 h 1890"/>
                  <a:gd name="T28" fmla="*/ 92 w 975"/>
                  <a:gd name="T29" fmla="*/ 745 h 1890"/>
                  <a:gd name="T30" fmla="*/ 102 w 975"/>
                  <a:gd name="T31" fmla="*/ 757 h 1890"/>
                  <a:gd name="T32" fmla="*/ 118 w 975"/>
                  <a:gd name="T33" fmla="*/ 791 h 1890"/>
                  <a:gd name="T34" fmla="*/ 128 w 975"/>
                  <a:gd name="T35" fmla="*/ 815 h 1890"/>
                  <a:gd name="T36" fmla="*/ 146 w 975"/>
                  <a:gd name="T37" fmla="*/ 797 h 1890"/>
                  <a:gd name="T38" fmla="*/ 179 w 975"/>
                  <a:gd name="T39" fmla="*/ 816 h 1890"/>
                  <a:gd name="T40" fmla="*/ 220 w 975"/>
                  <a:gd name="T41" fmla="*/ 768 h 1890"/>
                  <a:gd name="T42" fmla="*/ 254 w 975"/>
                  <a:gd name="T43" fmla="*/ 712 h 1890"/>
                  <a:gd name="T44" fmla="*/ 299 w 975"/>
                  <a:gd name="T45" fmla="*/ 712 h 1890"/>
                  <a:gd name="T46" fmla="*/ 330 w 975"/>
                  <a:gd name="T47" fmla="*/ 729 h 1890"/>
                  <a:gd name="T48" fmla="*/ 354 w 975"/>
                  <a:gd name="T49" fmla="*/ 722 h 1890"/>
                  <a:gd name="T50" fmla="*/ 364 w 975"/>
                  <a:gd name="T51" fmla="*/ 640 h 1890"/>
                  <a:gd name="T52" fmla="*/ 375 w 975"/>
                  <a:gd name="T53" fmla="*/ 558 h 1890"/>
                  <a:gd name="T54" fmla="*/ 381 w 975"/>
                  <a:gd name="T55" fmla="*/ 498 h 1890"/>
                  <a:gd name="T56" fmla="*/ 384 w 975"/>
                  <a:gd name="T57" fmla="*/ 449 h 1890"/>
                  <a:gd name="T58" fmla="*/ 376 w 975"/>
                  <a:gd name="T59" fmla="*/ 380 h 1890"/>
                  <a:gd name="T60" fmla="*/ 411 w 975"/>
                  <a:gd name="T61" fmla="*/ 279 h 1890"/>
                  <a:gd name="T62" fmla="*/ 399 w 975"/>
                  <a:gd name="T63" fmla="*/ 205 h 1890"/>
                  <a:gd name="T64" fmla="*/ 382 w 975"/>
                  <a:gd name="T65" fmla="*/ 154 h 1890"/>
                  <a:gd name="T66" fmla="*/ 380 w 975"/>
                  <a:gd name="T67" fmla="*/ 137 h 1890"/>
                  <a:gd name="T68" fmla="*/ 373 w 975"/>
                  <a:gd name="T69" fmla="*/ 117 h 1890"/>
                  <a:gd name="T70" fmla="*/ 339 w 975"/>
                  <a:gd name="T71" fmla="*/ 118 h 1890"/>
                  <a:gd name="T72" fmla="*/ 356 w 975"/>
                  <a:gd name="T73" fmla="*/ 107 h 1890"/>
                  <a:gd name="T74" fmla="*/ 373 w 975"/>
                  <a:gd name="T75" fmla="*/ 93 h 1890"/>
                  <a:gd name="T76" fmla="*/ 356 w 975"/>
                  <a:gd name="T77" fmla="*/ 87 h 1890"/>
                  <a:gd name="T78" fmla="*/ 345 w 975"/>
                  <a:gd name="T79" fmla="*/ 81 h 1890"/>
                  <a:gd name="T80" fmla="*/ 349 w 975"/>
                  <a:gd name="T81" fmla="*/ 59 h 1890"/>
                  <a:gd name="T82" fmla="*/ 346 w 975"/>
                  <a:gd name="T83" fmla="*/ 40 h 1890"/>
                  <a:gd name="T84" fmla="*/ 330 w 975"/>
                  <a:gd name="T85" fmla="*/ 44 h 1890"/>
                  <a:gd name="T86" fmla="*/ 314 w 975"/>
                  <a:gd name="T87" fmla="*/ 35 h 1890"/>
                  <a:gd name="T88" fmla="*/ 300 w 975"/>
                  <a:gd name="T89" fmla="*/ 18 h 1890"/>
                  <a:gd name="T90" fmla="*/ 285 w 975"/>
                  <a:gd name="T91" fmla="*/ 15 h 1890"/>
                  <a:gd name="T92" fmla="*/ 266 w 975"/>
                  <a:gd name="T93" fmla="*/ 3 h 1890"/>
                  <a:gd name="T94" fmla="*/ 248 w 975"/>
                  <a:gd name="T95" fmla="*/ 7 h 1890"/>
                  <a:gd name="T96" fmla="*/ 243 w 975"/>
                  <a:gd name="T97" fmla="*/ 37 h 1890"/>
                  <a:gd name="T98" fmla="*/ 194 w 975"/>
                  <a:gd name="T99" fmla="*/ 76 h 1890"/>
                  <a:gd name="T100" fmla="*/ 143 w 975"/>
                  <a:gd name="T101" fmla="*/ 117 h 1890"/>
                  <a:gd name="T102" fmla="*/ 64 w 975"/>
                  <a:gd name="T103" fmla="*/ 144 h 1890"/>
                  <a:gd name="T104" fmla="*/ 13 w 975"/>
                  <a:gd name="T105" fmla="*/ 116 h 1890"/>
                  <a:gd name="T106" fmla="*/ 3 w 975"/>
                  <a:gd name="T107" fmla="*/ 176 h 1890"/>
                  <a:gd name="T108" fmla="*/ 5 w 975"/>
                  <a:gd name="T109" fmla="*/ 233 h 1890"/>
                  <a:gd name="T110" fmla="*/ 18 w 975"/>
                  <a:gd name="T111" fmla="*/ 229 h 1890"/>
                  <a:gd name="T112" fmla="*/ 45 w 975"/>
                  <a:gd name="T113" fmla="*/ 242 h 1890"/>
                  <a:gd name="T114" fmla="*/ 70 w 975"/>
                  <a:gd name="T115" fmla="*/ 315 h 189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975" h="1890">
                    <a:moveTo>
                      <a:pt x="195" y="792"/>
                    </a:moveTo>
                    <a:lnTo>
                      <a:pt x="190" y="810"/>
                    </a:lnTo>
                    <a:lnTo>
                      <a:pt x="188" y="829"/>
                    </a:lnTo>
                    <a:lnTo>
                      <a:pt x="185" y="856"/>
                    </a:lnTo>
                    <a:lnTo>
                      <a:pt x="185" y="864"/>
                    </a:lnTo>
                    <a:lnTo>
                      <a:pt x="197" y="894"/>
                    </a:lnTo>
                    <a:lnTo>
                      <a:pt x="203" y="921"/>
                    </a:lnTo>
                    <a:lnTo>
                      <a:pt x="200" y="935"/>
                    </a:lnTo>
                    <a:lnTo>
                      <a:pt x="193" y="944"/>
                    </a:lnTo>
                    <a:lnTo>
                      <a:pt x="176" y="954"/>
                    </a:lnTo>
                    <a:lnTo>
                      <a:pt x="155" y="960"/>
                    </a:lnTo>
                    <a:lnTo>
                      <a:pt x="152" y="956"/>
                    </a:lnTo>
                    <a:lnTo>
                      <a:pt x="140" y="968"/>
                    </a:lnTo>
                    <a:lnTo>
                      <a:pt x="155" y="972"/>
                    </a:lnTo>
                    <a:lnTo>
                      <a:pt x="159" y="986"/>
                    </a:lnTo>
                    <a:lnTo>
                      <a:pt x="159" y="995"/>
                    </a:lnTo>
                    <a:lnTo>
                      <a:pt x="149" y="1016"/>
                    </a:lnTo>
                    <a:lnTo>
                      <a:pt x="150" y="1060"/>
                    </a:lnTo>
                    <a:lnTo>
                      <a:pt x="155" y="1074"/>
                    </a:lnTo>
                    <a:lnTo>
                      <a:pt x="171" y="1087"/>
                    </a:lnTo>
                    <a:lnTo>
                      <a:pt x="171" y="1101"/>
                    </a:lnTo>
                    <a:lnTo>
                      <a:pt x="174" y="1104"/>
                    </a:lnTo>
                    <a:lnTo>
                      <a:pt x="181" y="1081"/>
                    </a:lnTo>
                    <a:lnTo>
                      <a:pt x="190" y="1071"/>
                    </a:lnTo>
                    <a:lnTo>
                      <a:pt x="179" y="1078"/>
                    </a:lnTo>
                    <a:lnTo>
                      <a:pt x="179" y="1076"/>
                    </a:lnTo>
                    <a:lnTo>
                      <a:pt x="174" y="1078"/>
                    </a:lnTo>
                    <a:lnTo>
                      <a:pt x="179" y="1069"/>
                    </a:lnTo>
                    <a:lnTo>
                      <a:pt x="195" y="1062"/>
                    </a:lnTo>
                    <a:lnTo>
                      <a:pt x="210" y="1062"/>
                    </a:lnTo>
                    <a:lnTo>
                      <a:pt x="214" y="1064"/>
                    </a:lnTo>
                    <a:lnTo>
                      <a:pt x="203" y="1069"/>
                    </a:lnTo>
                    <a:lnTo>
                      <a:pt x="224" y="1071"/>
                    </a:lnTo>
                    <a:lnTo>
                      <a:pt x="232" y="1087"/>
                    </a:lnTo>
                    <a:lnTo>
                      <a:pt x="236" y="1092"/>
                    </a:lnTo>
                    <a:lnTo>
                      <a:pt x="239" y="1129"/>
                    </a:lnTo>
                    <a:lnTo>
                      <a:pt x="253" y="1134"/>
                    </a:lnTo>
                    <a:lnTo>
                      <a:pt x="244" y="1139"/>
                    </a:lnTo>
                    <a:lnTo>
                      <a:pt x="243" y="1132"/>
                    </a:lnTo>
                    <a:lnTo>
                      <a:pt x="238" y="1146"/>
                    </a:lnTo>
                    <a:lnTo>
                      <a:pt x="217" y="1191"/>
                    </a:lnTo>
                    <a:lnTo>
                      <a:pt x="238" y="1161"/>
                    </a:lnTo>
                    <a:lnTo>
                      <a:pt x="212" y="1208"/>
                    </a:lnTo>
                    <a:lnTo>
                      <a:pt x="215" y="1215"/>
                    </a:lnTo>
                    <a:lnTo>
                      <a:pt x="219" y="1215"/>
                    </a:lnTo>
                    <a:lnTo>
                      <a:pt x="226" y="1222"/>
                    </a:lnTo>
                    <a:lnTo>
                      <a:pt x="229" y="1228"/>
                    </a:lnTo>
                    <a:lnTo>
                      <a:pt x="241" y="1224"/>
                    </a:lnTo>
                    <a:lnTo>
                      <a:pt x="246" y="1233"/>
                    </a:lnTo>
                    <a:lnTo>
                      <a:pt x="248" y="1240"/>
                    </a:lnTo>
                    <a:lnTo>
                      <a:pt x="246" y="1240"/>
                    </a:lnTo>
                    <a:lnTo>
                      <a:pt x="236" y="1236"/>
                    </a:lnTo>
                    <a:lnTo>
                      <a:pt x="220" y="1238"/>
                    </a:lnTo>
                    <a:lnTo>
                      <a:pt x="219" y="1233"/>
                    </a:lnTo>
                    <a:lnTo>
                      <a:pt x="208" y="1224"/>
                    </a:lnTo>
                    <a:lnTo>
                      <a:pt x="202" y="1219"/>
                    </a:lnTo>
                    <a:lnTo>
                      <a:pt x="205" y="1217"/>
                    </a:lnTo>
                    <a:lnTo>
                      <a:pt x="185" y="1176"/>
                    </a:lnTo>
                    <a:lnTo>
                      <a:pt x="179" y="1183"/>
                    </a:lnTo>
                    <a:lnTo>
                      <a:pt x="179" y="1220"/>
                    </a:lnTo>
                    <a:lnTo>
                      <a:pt x="179" y="1242"/>
                    </a:lnTo>
                    <a:lnTo>
                      <a:pt x="179" y="1250"/>
                    </a:lnTo>
                    <a:lnTo>
                      <a:pt x="183" y="1261"/>
                    </a:lnTo>
                    <a:lnTo>
                      <a:pt x="181" y="1280"/>
                    </a:lnTo>
                    <a:lnTo>
                      <a:pt x="185" y="1295"/>
                    </a:lnTo>
                    <a:lnTo>
                      <a:pt x="190" y="1305"/>
                    </a:lnTo>
                    <a:lnTo>
                      <a:pt x="183" y="1349"/>
                    </a:lnTo>
                    <a:lnTo>
                      <a:pt x="147" y="1406"/>
                    </a:lnTo>
                    <a:lnTo>
                      <a:pt x="144" y="1421"/>
                    </a:lnTo>
                    <a:lnTo>
                      <a:pt x="145" y="1427"/>
                    </a:lnTo>
                    <a:lnTo>
                      <a:pt x="150" y="1432"/>
                    </a:lnTo>
                    <a:lnTo>
                      <a:pt x="157" y="1436"/>
                    </a:lnTo>
                    <a:lnTo>
                      <a:pt x="152" y="1466"/>
                    </a:lnTo>
                    <a:lnTo>
                      <a:pt x="138" y="1481"/>
                    </a:lnTo>
                    <a:lnTo>
                      <a:pt x="140" y="1488"/>
                    </a:lnTo>
                    <a:lnTo>
                      <a:pt x="138" y="1488"/>
                    </a:lnTo>
                    <a:lnTo>
                      <a:pt x="142" y="1494"/>
                    </a:lnTo>
                    <a:lnTo>
                      <a:pt x="145" y="1504"/>
                    </a:lnTo>
                    <a:lnTo>
                      <a:pt x="145" y="1511"/>
                    </a:lnTo>
                    <a:lnTo>
                      <a:pt x="152" y="1517"/>
                    </a:lnTo>
                    <a:lnTo>
                      <a:pt x="162" y="1524"/>
                    </a:lnTo>
                    <a:lnTo>
                      <a:pt x="171" y="1541"/>
                    </a:lnTo>
                    <a:lnTo>
                      <a:pt x="171" y="1561"/>
                    </a:lnTo>
                    <a:lnTo>
                      <a:pt x="149" y="1589"/>
                    </a:lnTo>
                    <a:lnTo>
                      <a:pt x="135" y="1601"/>
                    </a:lnTo>
                    <a:lnTo>
                      <a:pt x="135" y="1621"/>
                    </a:lnTo>
                    <a:lnTo>
                      <a:pt x="138" y="1622"/>
                    </a:lnTo>
                    <a:lnTo>
                      <a:pt x="147" y="1628"/>
                    </a:lnTo>
                    <a:lnTo>
                      <a:pt x="157" y="1658"/>
                    </a:lnTo>
                    <a:lnTo>
                      <a:pt x="155" y="1644"/>
                    </a:lnTo>
                    <a:lnTo>
                      <a:pt x="171" y="1660"/>
                    </a:lnTo>
                    <a:lnTo>
                      <a:pt x="171" y="1681"/>
                    </a:lnTo>
                    <a:lnTo>
                      <a:pt x="174" y="1695"/>
                    </a:lnTo>
                    <a:lnTo>
                      <a:pt x="190" y="1691"/>
                    </a:lnTo>
                    <a:lnTo>
                      <a:pt x="202" y="1716"/>
                    </a:lnTo>
                    <a:lnTo>
                      <a:pt x="193" y="1737"/>
                    </a:lnTo>
                    <a:lnTo>
                      <a:pt x="186" y="1735"/>
                    </a:lnTo>
                    <a:lnTo>
                      <a:pt x="178" y="1712"/>
                    </a:lnTo>
                    <a:lnTo>
                      <a:pt x="166" y="1700"/>
                    </a:lnTo>
                    <a:lnTo>
                      <a:pt x="167" y="1700"/>
                    </a:lnTo>
                    <a:lnTo>
                      <a:pt x="167" y="1698"/>
                    </a:lnTo>
                    <a:lnTo>
                      <a:pt x="144" y="1707"/>
                    </a:lnTo>
                    <a:lnTo>
                      <a:pt x="133" y="1697"/>
                    </a:lnTo>
                    <a:lnTo>
                      <a:pt x="126" y="1709"/>
                    </a:lnTo>
                    <a:lnTo>
                      <a:pt x="126" y="1716"/>
                    </a:lnTo>
                    <a:lnTo>
                      <a:pt x="123" y="1719"/>
                    </a:lnTo>
                    <a:lnTo>
                      <a:pt x="135" y="1767"/>
                    </a:lnTo>
                    <a:lnTo>
                      <a:pt x="142" y="1776"/>
                    </a:lnTo>
                    <a:lnTo>
                      <a:pt x="157" y="1818"/>
                    </a:lnTo>
                    <a:lnTo>
                      <a:pt x="167" y="1816"/>
                    </a:lnTo>
                    <a:lnTo>
                      <a:pt x="178" y="1808"/>
                    </a:lnTo>
                    <a:lnTo>
                      <a:pt x="181" y="1790"/>
                    </a:lnTo>
                    <a:lnTo>
                      <a:pt x="186" y="1751"/>
                    </a:lnTo>
                    <a:lnTo>
                      <a:pt x="185" y="1746"/>
                    </a:lnTo>
                    <a:lnTo>
                      <a:pt x="203" y="1735"/>
                    </a:lnTo>
                    <a:lnTo>
                      <a:pt x="198" y="1735"/>
                    </a:lnTo>
                    <a:lnTo>
                      <a:pt x="198" y="1728"/>
                    </a:lnTo>
                    <a:lnTo>
                      <a:pt x="203" y="1718"/>
                    </a:lnTo>
                    <a:lnTo>
                      <a:pt x="208" y="1718"/>
                    </a:lnTo>
                    <a:lnTo>
                      <a:pt x="214" y="1716"/>
                    </a:lnTo>
                    <a:lnTo>
                      <a:pt x="217" y="1719"/>
                    </a:lnTo>
                    <a:lnTo>
                      <a:pt x="219" y="1726"/>
                    </a:lnTo>
                    <a:lnTo>
                      <a:pt x="215" y="1734"/>
                    </a:lnTo>
                    <a:lnTo>
                      <a:pt x="217" y="1735"/>
                    </a:lnTo>
                    <a:lnTo>
                      <a:pt x="224" y="1735"/>
                    </a:lnTo>
                    <a:lnTo>
                      <a:pt x="220" y="1730"/>
                    </a:lnTo>
                    <a:lnTo>
                      <a:pt x="238" y="1749"/>
                    </a:lnTo>
                    <a:lnTo>
                      <a:pt x="238" y="1744"/>
                    </a:lnTo>
                    <a:lnTo>
                      <a:pt x="243" y="1748"/>
                    </a:lnTo>
                    <a:lnTo>
                      <a:pt x="251" y="1764"/>
                    </a:lnTo>
                    <a:lnTo>
                      <a:pt x="248" y="1779"/>
                    </a:lnTo>
                    <a:lnTo>
                      <a:pt x="255" y="1806"/>
                    </a:lnTo>
                    <a:lnTo>
                      <a:pt x="262" y="1818"/>
                    </a:lnTo>
                    <a:lnTo>
                      <a:pt x="272" y="1815"/>
                    </a:lnTo>
                    <a:lnTo>
                      <a:pt x="273" y="1818"/>
                    </a:lnTo>
                    <a:lnTo>
                      <a:pt x="275" y="1823"/>
                    </a:lnTo>
                    <a:lnTo>
                      <a:pt x="279" y="1845"/>
                    </a:lnTo>
                    <a:lnTo>
                      <a:pt x="275" y="1852"/>
                    </a:lnTo>
                    <a:lnTo>
                      <a:pt x="272" y="1869"/>
                    </a:lnTo>
                    <a:lnTo>
                      <a:pt x="292" y="1868"/>
                    </a:lnTo>
                    <a:lnTo>
                      <a:pt x="292" y="1883"/>
                    </a:lnTo>
                    <a:lnTo>
                      <a:pt x="287" y="1890"/>
                    </a:lnTo>
                    <a:lnTo>
                      <a:pt x="297" y="1890"/>
                    </a:lnTo>
                    <a:lnTo>
                      <a:pt x="299" y="1878"/>
                    </a:lnTo>
                    <a:lnTo>
                      <a:pt x="296" y="1869"/>
                    </a:lnTo>
                    <a:lnTo>
                      <a:pt x="304" y="1869"/>
                    </a:lnTo>
                    <a:lnTo>
                      <a:pt x="304" y="1859"/>
                    </a:lnTo>
                    <a:lnTo>
                      <a:pt x="306" y="1857"/>
                    </a:lnTo>
                    <a:lnTo>
                      <a:pt x="321" y="1850"/>
                    </a:lnTo>
                    <a:lnTo>
                      <a:pt x="333" y="1845"/>
                    </a:lnTo>
                    <a:lnTo>
                      <a:pt x="337" y="1838"/>
                    </a:lnTo>
                    <a:lnTo>
                      <a:pt x="340" y="1836"/>
                    </a:lnTo>
                    <a:lnTo>
                      <a:pt x="368" y="1852"/>
                    </a:lnTo>
                    <a:lnTo>
                      <a:pt x="373" y="1866"/>
                    </a:lnTo>
                    <a:lnTo>
                      <a:pt x="383" y="1875"/>
                    </a:lnTo>
                    <a:lnTo>
                      <a:pt x="386" y="1864"/>
                    </a:lnTo>
                    <a:lnTo>
                      <a:pt x="388" y="1869"/>
                    </a:lnTo>
                    <a:lnTo>
                      <a:pt x="398" y="1876"/>
                    </a:lnTo>
                    <a:lnTo>
                      <a:pt x="402" y="1882"/>
                    </a:lnTo>
                    <a:lnTo>
                      <a:pt x="417" y="1880"/>
                    </a:lnTo>
                    <a:lnTo>
                      <a:pt x="446" y="1853"/>
                    </a:lnTo>
                    <a:lnTo>
                      <a:pt x="450" y="1848"/>
                    </a:lnTo>
                    <a:lnTo>
                      <a:pt x="496" y="1801"/>
                    </a:lnTo>
                    <a:lnTo>
                      <a:pt x="501" y="1795"/>
                    </a:lnTo>
                    <a:lnTo>
                      <a:pt x="503" y="1792"/>
                    </a:lnTo>
                    <a:lnTo>
                      <a:pt x="508" y="1795"/>
                    </a:lnTo>
                    <a:lnTo>
                      <a:pt x="511" y="1786"/>
                    </a:lnTo>
                    <a:lnTo>
                      <a:pt x="511" y="1769"/>
                    </a:lnTo>
                    <a:lnTo>
                      <a:pt x="523" y="1737"/>
                    </a:lnTo>
                    <a:lnTo>
                      <a:pt x="506" y="1709"/>
                    </a:lnTo>
                    <a:lnTo>
                      <a:pt x="503" y="1689"/>
                    </a:lnTo>
                    <a:lnTo>
                      <a:pt x="513" y="1660"/>
                    </a:lnTo>
                    <a:lnTo>
                      <a:pt x="535" y="1630"/>
                    </a:lnTo>
                    <a:lnTo>
                      <a:pt x="559" y="1615"/>
                    </a:lnTo>
                    <a:lnTo>
                      <a:pt x="585" y="1638"/>
                    </a:lnTo>
                    <a:lnTo>
                      <a:pt x="592" y="1640"/>
                    </a:lnTo>
                    <a:lnTo>
                      <a:pt x="593" y="1633"/>
                    </a:lnTo>
                    <a:lnTo>
                      <a:pt x="593" y="1624"/>
                    </a:lnTo>
                    <a:lnTo>
                      <a:pt x="600" y="1615"/>
                    </a:lnTo>
                    <a:lnTo>
                      <a:pt x="631" y="1605"/>
                    </a:lnTo>
                    <a:lnTo>
                      <a:pt x="646" y="1614"/>
                    </a:lnTo>
                    <a:lnTo>
                      <a:pt x="670" y="1621"/>
                    </a:lnTo>
                    <a:lnTo>
                      <a:pt x="684" y="1626"/>
                    </a:lnTo>
                    <a:lnTo>
                      <a:pt x="696" y="1640"/>
                    </a:lnTo>
                    <a:lnTo>
                      <a:pt x="718" y="1656"/>
                    </a:lnTo>
                    <a:lnTo>
                      <a:pt x="720" y="1658"/>
                    </a:lnTo>
                    <a:lnTo>
                      <a:pt x="723" y="1667"/>
                    </a:lnTo>
                    <a:lnTo>
                      <a:pt x="730" y="1670"/>
                    </a:lnTo>
                    <a:lnTo>
                      <a:pt x="742" y="1677"/>
                    </a:lnTo>
                    <a:lnTo>
                      <a:pt x="751" y="1684"/>
                    </a:lnTo>
                    <a:lnTo>
                      <a:pt x="752" y="1682"/>
                    </a:lnTo>
                    <a:lnTo>
                      <a:pt x="768" y="1681"/>
                    </a:lnTo>
                    <a:lnTo>
                      <a:pt x="785" y="1681"/>
                    </a:lnTo>
                    <a:lnTo>
                      <a:pt x="792" y="1691"/>
                    </a:lnTo>
                    <a:lnTo>
                      <a:pt x="790" y="1700"/>
                    </a:lnTo>
                    <a:lnTo>
                      <a:pt x="799" y="1707"/>
                    </a:lnTo>
                    <a:lnTo>
                      <a:pt x="800" y="1689"/>
                    </a:lnTo>
                    <a:lnTo>
                      <a:pt x="814" y="1681"/>
                    </a:lnTo>
                    <a:lnTo>
                      <a:pt x="819" y="1677"/>
                    </a:lnTo>
                    <a:lnTo>
                      <a:pt x="824" y="1665"/>
                    </a:lnTo>
                    <a:lnTo>
                      <a:pt x="826" y="1660"/>
                    </a:lnTo>
                    <a:lnTo>
                      <a:pt x="831" y="1644"/>
                    </a:lnTo>
                    <a:lnTo>
                      <a:pt x="824" y="1637"/>
                    </a:lnTo>
                    <a:lnTo>
                      <a:pt x="826" y="1596"/>
                    </a:lnTo>
                    <a:lnTo>
                      <a:pt x="848" y="1552"/>
                    </a:lnTo>
                    <a:lnTo>
                      <a:pt x="862" y="1548"/>
                    </a:lnTo>
                    <a:lnTo>
                      <a:pt x="843" y="1527"/>
                    </a:lnTo>
                    <a:lnTo>
                      <a:pt x="848" y="1474"/>
                    </a:lnTo>
                    <a:lnTo>
                      <a:pt x="857" y="1457"/>
                    </a:lnTo>
                    <a:lnTo>
                      <a:pt x="870" y="1418"/>
                    </a:lnTo>
                    <a:lnTo>
                      <a:pt x="865" y="1395"/>
                    </a:lnTo>
                    <a:lnTo>
                      <a:pt x="862" y="1372"/>
                    </a:lnTo>
                    <a:lnTo>
                      <a:pt x="869" y="1353"/>
                    </a:lnTo>
                    <a:lnTo>
                      <a:pt x="872" y="1351"/>
                    </a:lnTo>
                    <a:lnTo>
                      <a:pt x="874" y="1300"/>
                    </a:lnTo>
                    <a:lnTo>
                      <a:pt x="872" y="1286"/>
                    </a:lnTo>
                    <a:lnTo>
                      <a:pt x="870" y="1272"/>
                    </a:lnTo>
                    <a:lnTo>
                      <a:pt x="876" y="1259"/>
                    </a:lnTo>
                    <a:lnTo>
                      <a:pt x="879" y="1238"/>
                    </a:lnTo>
                    <a:lnTo>
                      <a:pt x="882" y="1229"/>
                    </a:lnTo>
                    <a:lnTo>
                      <a:pt x="886" y="1217"/>
                    </a:lnTo>
                    <a:lnTo>
                      <a:pt x="887" y="1210"/>
                    </a:lnTo>
                    <a:lnTo>
                      <a:pt x="884" y="1157"/>
                    </a:lnTo>
                    <a:lnTo>
                      <a:pt x="886" y="1148"/>
                    </a:lnTo>
                    <a:lnTo>
                      <a:pt x="898" y="1111"/>
                    </a:lnTo>
                    <a:lnTo>
                      <a:pt x="891" y="1099"/>
                    </a:lnTo>
                    <a:lnTo>
                      <a:pt x="894" y="1060"/>
                    </a:lnTo>
                    <a:lnTo>
                      <a:pt x="905" y="1055"/>
                    </a:lnTo>
                    <a:lnTo>
                      <a:pt x="911" y="1051"/>
                    </a:lnTo>
                    <a:lnTo>
                      <a:pt x="905" y="1042"/>
                    </a:lnTo>
                    <a:lnTo>
                      <a:pt x="898" y="1042"/>
                    </a:lnTo>
                    <a:lnTo>
                      <a:pt x="893" y="1035"/>
                    </a:lnTo>
                    <a:lnTo>
                      <a:pt x="894" y="1005"/>
                    </a:lnTo>
                    <a:lnTo>
                      <a:pt x="898" y="1000"/>
                    </a:lnTo>
                    <a:lnTo>
                      <a:pt x="905" y="972"/>
                    </a:lnTo>
                    <a:lnTo>
                      <a:pt x="913" y="956"/>
                    </a:lnTo>
                    <a:lnTo>
                      <a:pt x="918" y="926"/>
                    </a:lnTo>
                    <a:lnTo>
                      <a:pt x="903" y="915"/>
                    </a:lnTo>
                    <a:lnTo>
                      <a:pt x="887" y="898"/>
                    </a:lnTo>
                    <a:lnTo>
                      <a:pt x="874" y="875"/>
                    </a:lnTo>
                    <a:lnTo>
                      <a:pt x="864" y="854"/>
                    </a:lnTo>
                    <a:lnTo>
                      <a:pt x="858" y="817"/>
                    </a:lnTo>
                    <a:lnTo>
                      <a:pt x="862" y="778"/>
                    </a:lnTo>
                    <a:lnTo>
                      <a:pt x="887" y="734"/>
                    </a:lnTo>
                    <a:lnTo>
                      <a:pt x="923" y="695"/>
                    </a:lnTo>
                    <a:lnTo>
                      <a:pt x="937" y="686"/>
                    </a:lnTo>
                    <a:lnTo>
                      <a:pt x="949" y="646"/>
                    </a:lnTo>
                    <a:lnTo>
                      <a:pt x="956" y="642"/>
                    </a:lnTo>
                    <a:lnTo>
                      <a:pt x="963" y="619"/>
                    </a:lnTo>
                    <a:lnTo>
                      <a:pt x="975" y="579"/>
                    </a:lnTo>
                    <a:lnTo>
                      <a:pt x="958" y="566"/>
                    </a:lnTo>
                    <a:lnTo>
                      <a:pt x="952" y="543"/>
                    </a:lnTo>
                    <a:lnTo>
                      <a:pt x="939" y="531"/>
                    </a:lnTo>
                    <a:lnTo>
                      <a:pt x="930" y="512"/>
                    </a:lnTo>
                    <a:lnTo>
                      <a:pt x="925" y="482"/>
                    </a:lnTo>
                    <a:lnTo>
                      <a:pt x="929" y="473"/>
                    </a:lnTo>
                    <a:lnTo>
                      <a:pt x="929" y="471"/>
                    </a:lnTo>
                    <a:lnTo>
                      <a:pt x="927" y="454"/>
                    </a:lnTo>
                    <a:lnTo>
                      <a:pt x="915" y="441"/>
                    </a:lnTo>
                    <a:lnTo>
                      <a:pt x="908" y="420"/>
                    </a:lnTo>
                    <a:lnTo>
                      <a:pt x="908" y="399"/>
                    </a:lnTo>
                    <a:lnTo>
                      <a:pt x="896" y="390"/>
                    </a:lnTo>
                    <a:lnTo>
                      <a:pt x="882" y="369"/>
                    </a:lnTo>
                    <a:lnTo>
                      <a:pt x="889" y="355"/>
                    </a:lnTo>
                    <a:lnTo>
                      <a:pt x="894" y="353"/>
                    </a:lnTo>
                    <a:lnTo>
                      <a:pt x="889" y="339"/>
                    </a:lnTo>
                    <a:lnTo>
                      <a:pt x="898" y="332"/>
                    </a:lnTo>
                    <a:lnTo>
                      <a:pt x="910" y="334"/>
                    </a:lnTo>
                    <a:lnTo>
                      <a:pt x="913" y="328"/>
                    </a:lnTo>
                    <a:lnTo>
                      <a:pt x="901" y="325"/>
                    </a:lnTo>
                    <a:lnTo>
                      <a:pt x="893" y="318"/>
                    </a:lnTo>
                    <a:lnTo>
                      <a:pt x="884" y="316"/>
                    </a:lnTo>
                    <a:lnTo>
                      <a:pt x="879" y="318"/>
                    </a:lnTo>
                    <a:lnTo>
                      <a:pt x="876" y="311"/>
                    </a:lnTo>
                    <a:lnTo>
                      <a:pt x="874" y="302"/>
                    </a:lnTo>
                    <a:lnTo>
                      <a:pt x="870" y="302"/>
                    </a:lnTo>
                    <a:lnTo>
                      <a:pt x="864" y="298"/>
                    </a:lnTo>
                    <a:lnTo>
                      <a:pt x="862" y="295"/>
                    </a:lnTo>
                    <a:lnTo>
                      <a:pt x="852" y="288"/>
                    </a:lnTo>
                    <a:lnTo>
                      <a:pt x="869" y="270"/>
                    </a:lnTo>
                    <a:lnTo>
                      <a:pt x="853" y="267"/>
                    </a:lnTo>
                    <a:lnTo>
                      <a:pt x="833" y="283"/>
                    </a:lnTo>
                    <a:lnTo>
                      <a:pt x="829" y="274"/>
                    </a:lnTo>
                    <a:lnTo>
                      <a:pt x="829" y="272"/>
                    </a:lnTo>
                    <a:lnTo>
                      <a:pt x="822" y="268"/>
                    </a:lnTo>
                    <a:lnTo>
                      <a:pt x="814" y="270"/>
                    </a:lnTo>
                    <a:lnTo>
                      <a:pt x="814" y="267"/>
                    </a:lnTo>
                    <a:lnTo>
                      <a:pt x="788" y="272"/>
                    </a:lnTo>
                    <a:lnTo>
                      <a:pt x="785" y="267"/>
                    </a:lnTo>
                    <a:lnTo>
                      <a:pt x="799" y="265"/>
                    </a:lnTo>
                    <a:lnTo>
                      <a:pt x="788" y="260"/>
                    </a:lnTo>
                    <a:lnTo>
                      <a:pt x="805" y="256"/>
                    </a:lnTo>
                    <a:lnTo>
                      <a:pt x="814" y="261"/>
                    </a:lnTo>
                    <a:lnTo>
                      <a:pt x="829" y="261"/>
                    </a:lnTo>
                    <a:lnTo>
                      <a:pt x="828" y="249"/>
                    </a:lnTo>
                    <a:lnTo>
                      <a:pt x="829" y="246"/>
                    </a:lnTo>
                    <a:lnTo>
                      <a:pt x="831" y="238"/>
                    </a:lnTo>
                    <a:lnTo>
                      <a:pt x="838" y="231"/>
                    </a:lnTo>
                    <a:lnTo>
                      <a:pt x="834" y="224"/>
                    </a:lnTo>
                    <a:lnTo>
                      <a:pt x="838" y="212"/>
                    </a:lnTo>
                    <a:lnTo>
                      <a:pt x="843" y="210"/>
                    </a:lnTo>
                    <a:lnTo>
                      <a:pt x="853" y="201"/>
                    </a:lnTo>
                    <a:lnTo>
                      <a:pt x="858" y="207"/>
                    </a:lnTo>
                    <a:lnTo>
                      <a:pt x="869" y="214"/>
                    </a:lnTo>
                    <a:lnTo>
                      <a:pt x="876" y="214"/>
                    </a:lnTo>
                    <a:lnTo>
                      <a:pt x="879" y="205"/>
                    </a:lnTo>
                    <a:lnTo>
                      <a:pt x="870" y="201"/>
                    </a:lnTo>
                    <a:lnTo>
                      <a:pt x="857" y="198"/>
                    </a:lnTo>
                    <a:lnTo>
                      <a:pt x="841" y="187"/>
                    </a:lnTo>
                    <a:lnTo>
                      <a:pt x="833" y="193"/>
                    </a:lnTo>
                    <a:lnTo>
                      <a:pt x="831" y="194"/>
                    </a:lnTo>
                    <a:lnTo>
                      <a:pt x="828" y="200"/>
                    </a:lnTo>
                    <a:lnTo>
                      <a:pt x="822" y="198"/>
                    </a:lnTo>
                    <a:lnTo>
                      <a:pt x="817" y="200"/>
                    </a:lnTo>
                    <a:lnTo>
                      <a:pt x="821" y="186"/>
                    </a:lnTo>
                    <a:lnTo>
                      <a:pt x="821" y="182"/>
                    </a:lnTo>
                    <a:lnTo>
                      <a:pt x="819" y="173"/>
                    </a:lnTo>
                    <a:lnTo>
                      <a:pt x="809" y="180"/>
                    </a:lnTo>
                    <a:lnTo>
                      <a:pt x="802" y="184"/>
                    </a:lnTo>
                    <a:lnTo>
                      <a:pt x="802" y="187"/>
                    </a:lnTo>
                    <a:lnTo>
                      <a:pt x="795" y="196"/>
                    </a:lnTo>
                    <a:lnTo>
                      <a:pt x="790" y="194"/>
                    </a:lnTo>
                    <a:lnTo>
                      <a:pt x="795" y="186"/>
                    </a:lnTo>
                    <a:lnTo>
                      <a:pt x="800" y="161"/>
                    </a:lnTo>
                    <a:lnTo>
                      <a:pt x="804" y="157"/>
                    </a:lnTo>
                    <a:lnTo>
                      <a:pt x="809" y="152"/>
                    </a:lnTo>
                    <a:lnTo>
                      <a:pt x="802" y="147"/>
                    </a:lnTo>
                    <a:lnTo>
                      <a:pt x="812" y="136"/>
                    </a:lnTo>
                    <a:lnTo>
                      <a:pt x="816" y="141"/>
                    </a:lnTo>
                    <a:lnTo>
                      <a:pt x="824" y="127"/>
                    </a:lnTo>
                    <a:lnTo>
                      <a:pt x="826" y="124"/>
                    </a:lnTo>
                    <a:lnTo>
                      <a:pt x="821" y="112"/>
                    </a:lnTo>
                    <a:lnTo>
                      <a:pt x="809" y="112"/>
                    </a:lnTo>
                    <a:lnTo>
                      <a:pt x="811" y="97"/>
                    </a:lnTo>
                    <a:lnTo>
                      <a:pt x="804" y="96"/>
                    </a:lnTo>
                    <a:lnTo>
                      <a:pt x="805" y="92"/>
                    </a:lnTo>
                    <a:lnTo>
                      <a:pt x="804" y="85"/>
                    </a:lnTo>
                    <a:lnTo>
                      <a:pt x="797" y="80"/>
                    </a:lnTo>
                    <a:lnTo>
                      <a:pt x="793" y="85"/>
                    </a:lnTo>
                    <a:lnTo>
                      <a:pt x="795" y="90"/>
                    </a:lnTo>
                    <a:lnTo>
                      <a:pt x="783" y="92"/>
                    </a:lnTo>
                    <a:lnTo>
                      <a:pt x="776" y="90"/>
                    </a:lnTo>
                    <a:lnTo>
                      <a:pt x="766" y="94"/>
                    </a:lnTo>
                    <a:lnTo>
                      <a:pt x="768" y="101"/>
                    </a:lnTo>
                    <a:lnTo>
                      <a:pt x="768" y="104"/>
                    </a:lnTo>
                    <a:lnTo>
                      <a:pt x="756" y="124"/>
                    </a:lnTo>
                    <a:lnTo>
                      <a:pt x="752" y="127"/>
                    </a:lnTo>
                    <a:lnTo>
                      <a:pt x="749" y="99"/>
                    </a:lnTo>
                    <a:lnTo>
                      <a:pt x="752" y="97"/>
                    </a:lnTo>
                    <a:lnTo>
                      <a:pt x="747" y="87"/>
                    </a:lnTo>
                    <a:lnTo>
                      <a:pt x="742" y="82"/>
                    </a:lnTo>
                    <a:lnTo>
                      <a:pt x="730" y="80"/>
                    </a:lnTo>
                    <a:lnTo>
                      <a:pt x="735" y="74"/>
                    </a:lnTo>
                    <a:lnTo>
                      <a:pt x="740" y="66"/>
                    </a:lnTo>
                    <a:lnTo>
                      <a:pt x="732" y="64"/>
                    </a:lnTo>
                    <a:lnTo>
                      <a:pt x="722" y="62"/>
                    </a:lnTo>
                    <a:lnTo>
                      <a:pt x="718" y="59"/>
                    </a:lnTo>
                    <a:lnTo>
                      <a:pt x="713" y="59"/>
                    </a:lnTo>
                    <a:lnTo>
                      <a:pt x="708" y="45"/>
                    </a:lnTo>
                    <a:lnTo>
                      <a:pt x="699" y="41"/>
                    </a:lnTo>
                    <a:lnTo>
                      <a:pt x="689" y="48"/>
                    </a:lnTo>
                    <a:lnTo>
                      <a:pt x="693" y="52"/>
                    </a:lnTo>
                    <a:lnTo>
                      <a:pt x="691" y="57"/>
                    </a:lnTo>
                    <a:lnTo>
                      <a:pt x="679" y="46"/>
                    </a:lnTo>
                    <a:lnTo>
                      <a:pt x="675" y="53"/>
                    </a:lnTo>
                    <a:lnTo>
                      <a:pt x="665" y="52"/>
                    </a:lnTo>
                    <a:lnTo>
                      <a:pt x="669" y="46"/>
                    </a:lnTo>
                    <a:lnTo>
                      <a:pt x="663" y="34"/>
                    </a:lnTo>
                    <a:lnTo>
                      <a:pt x="658" y="45"/>
                    </a:lnTo>
                    <a:lnTo>
                      <a:pt x="663" y="57"/>
                    </a:lnTo>
                    <a:lnTo>
                      <a:pt x="653" y="50"/>
                    </a:lnTo>
                    <a:lnTo>
                      <a:pt x="658" y="34"/>
                    </a:lnTo>
                    <a:lnTo>
                      <a:pt x="653" y="18"/>
                    </a:lnTo>
                    <a:lnTo>
                      <a:pt x="636" y="9"/>
                    </a:lnTo>
                    <a:lnTo>
                      <a:pt x="633" y="0"/>
                    </a:lnTo>
                    <a:lnTo>
                      <a:pt x="619" y="6"/>
                    </a:lnTo>
                    <a:lnTo>
                      <a:pt x="617" y="7"/>
                    </a:lnTo>
                    <a:lnTo>
                      <a:pt x="610" y="15"/>
                    </a:lnTo>
                    <a:lnTo>
                      <a:pt x="609" y="15"/>
                    </a:lnTo>
                    <a:lnTo>
                      <a:pt x="604" y="7"/>
                    </a:lnTo>
                    <a:lnTo>
                      <a:pt x="593" y="15"/>
                    </a:lnTo>
                    <a:lnTo>
                      <a:pt x="588" y="15"/>
                    </a:lnTo>
                    <a:lnTo>
                      <a:pt x="581" y="11"/>
                    </a:lnTo>
                    <a:lnTo>
                      <a:pt x="576" y="15"/>
                    </a:lnTo>
                    <a:lnTo>
                      <a:pt x="583" y="20"/>
                    </a:lnTo>
                    <a:lnTo>
                      <a:pt x="592" y="22"/>
                    </a:lnTo>
                    <a:lnTo>
                      <a:pt x="586" y="43"/>
                    </a:lnTo>
                    <a:lnTo>
                      <a:pt x="590" y="55"/>
                    </a:lnTo>
                    <a:lnTo>
                      <a:pt x="597" y="64"/>
                    </a:lnTo>
                    <a:lnTo>
                      <a:pt x="590" y="76"/>
                    </a:lnTo>
                    <a:lnTo>
                      <a:pt x="571" y="83"/>
                    </a:lnTo>
                    <a:lnTo>
                      <a:pt x="566" y="85"/>
                    </a:lnTo>
                    <a:lnTo>
                      <a:pt x="563" y="94"/>
                    </a:lnTo>
                    <a:lnTo>
                      <a:pt x="533" y="104"/>
                    </a:lnTo>
                    <a:lnTo>
                      <a:pt x="528" y="96"/>
                    </a:lnTo>
                    <a:lnTo>
                      <a:pt x="510" y="104"/>
                    </a:lnTo>
                    <a:lnTo>
                      <a:pt x="496" y="120"/>
                    </a:lnTo>
                    <a:lnTo>
                      <a:pt x="486" y="133"/>
                    </a:lnTo>
                    <a:lnTo>
                      <a:pt x="462" y="163"/>
                    </a:lnTo>
                    <a:lnTo>
                      <a:pt x="451" y="175"/>
                    </a:lnTo>
                    <a:lnTo>
                      <a:pt x="433" y="182"/>
                    </a:lnTo>
                    <a:lnTo>
                      <a:pt x="431" y="184"/>
                    </a:lnTo>
                    <a:lnTo>
                      <a:pt x="431" y="191"/>
                    </a:lnTo>
                    <a:lnTo>
                      <a:pt x="427" y="194"/>
                    </a:lnTo>
                    <a:lnTo>
                      <a:pt x="421" y="214"/>
                    </a:lnTo>
                    <a:lnTo>
                      <a:pt x="383" y="258"/>
                    </a:lnTo>
                    <a:lnTo>
                      <a:pt x="366" y="270"/>
                    </a:lnTo>
                    <a:lnTo>
                      <a:pt x="332" y="270"/>
                    </a:lnTo>
                    <a:lnTo>
                      <a:pt x="328" y="272"/>
                    </a:lnTo>
                    <a:lnTo>
                      <a:pt x="285" y="300"/>
                    </a:lnTo>
                    <a:lnTo>
                      <a:pt x="282" y="309"/>
                    </a:lnTo>
                    <a:lnTo>
                      <a:pt x="250" y="335"/>
                    </a:lnTo>
                    <a:lnTo>
                      <a:pt x="191" y="346"/>
                    </a:lnTo>
                    <a:lnTo>
                      <a:pt x="186" y="346"/>
                    </a:lnTo>
                    <a:lnTo>
                      <a:pt x="164" y="332"/>
                    </a:lnTo>
                    <a:lnTo>
                      <a:pt x="149" y="332"/>
                    </a:lnTo>
                    <a:lnTo>
                      <a:pt x="102" y="327"/>
                    </a:lnTo>
                    <a:lnTo>
                      <a:pt x="58" y="279"/>
                    </a:lnTo>
                    <a:lnTo>
                      <a:pt x="53" y="253"/>
                    </a:lnTo>
                    <a:lnTo>
                      <a:pt x="58" y="242"/>
                    </a:lnTo>
                    <a:lnTo>
                      <a:pt x="41" y="228"/>
                    </a:lnTo>
                    <a:lnTo>
                      <a:pt x="36" y="228"/>
                    </a:lnTo>
                    <a:lnTo>
                      <a:pt x="24" y="258"/>
                    </a:lnTo>
                    <a:lnTo>
                      <a:pt x="31" y="267"/>
                    </a:lnTo>
                    <a:lnTo>
                      <a:pt x="46" y="284"/>
                    </a:lnTo>
                    <a:lnTo>
                      <a:pt x="48" y="298"/>
                    </a:lnTo>
                    <a:lnTo>
                      <a:pt x="34" y="334"/>
                    </a:lnTo>
                    <a:lnTo>
                      <a:pt x="25" y="353"/>
                    </a:lnTo>
                    <a:lnTo>
                      <a:pt x="24" y="358"/>
                    </a:lnTo>
                    <a:lnTo>
                      <a:pt x="15" y="369"/>
                    </a:lnTo>
                    <a:lnTo>
                      <a:pt x="14" y="394"/>
                    </a:lnTo>
                    <a:lnTo>
                      <a:pt x="7" y="406"/>
                    </a:lnTo>
                    <a:lnTo>
                      <a:pt x="0" y="417"/>
                    </a:lnTo>
                    <a:lnTo>
                      <a:pt x="22" y="441"/>
                    </a:lnTo>
                    <a:lnTo>
                      <a:pt x="39" y="455"/>
                    </a:lnTo>
                    <a:lnTo>
                      <a:pt x="36" y="462"/>
                    </a:lnTo>
                    <a:lnTo>
                      <a:pt x="27" y="491"/>
                    </a:lnTo>
                    <a:lnTo>
                      <a:pt x="15" y="496"/>
                    </a:lnTo>
                    <a:lnTo>
                      <a:pt x="5" y="505"/>
                    </a:lnTo>
                    <a:lnTo>
                      <a:pt x="12" y="538"/>
                    </a:lnTo>
                    <a:lnTo>
                      <a:pt x="15" y="549"/>
                    </a:lnTo>
                    <a:lnTo>
                      <a:pt x="19" y="533"/>
                    </a:lnTo>
                    <a:lnTo>
                      <a:pt x="20" y="524"/>
                    </a:lnTo>
                    <a:lnTo>
                      <a:pt x="32" y="510"/>
                    </a:lnTo>
                    <a:lnTo>
                      <a:pt x="36" y="505"/>
                    </a:lnTo>
                    <a:lnTo>
                      <a:pt x="48" y="517"/>
                    </a:lnTo>
                    <a:lnTo>
                      <a:pt x="43" y="524"/>
                    </a:lnTo>
                    <a:lnTo>
                      <a:pt x="41" y="528"/>
                    </a:lnTo>
                    <a:lnTo>
                      <a:pt x="37" y="543"/>
                    </a:lnTo>
                    <a:lnTo>
                      <a:pt x="63" y="540"/>
                    </a:lnTo>
                    <a:lnTo>
                      <a:pt x="68" y="531"/>
                    </a:lnTo>
                    <a:lnTo>
                      <a:pt x="75" y="531"/>
                    </a:lnTo>
                    <a:lnTo>
                      <a:pt x="84" y="526"/>
                    </a:lnTo>
                    <a:lnTo>
                      <a:pt x="97" y="529"/>
                    </a:lnTo>
                    <a:lnTo>
                      <a:pt x="101" y="551"/>
                    </a:lnTo>
                    <a:lnTo>
                      <a:pt x="104" y="558"/>
                    </a:lnTo>
                    <a:lnTo>
                      <a:pt x="120" y="598"/>
                    </a:lnTo>
                    <a:lnTo>
                      <a:pt x="126" y="600"/>
                    </a:lnTo>
                    <a:lnTo>
                      <a:pt x="135" y="603"/>
                    </a:lnTo>
                    <a:lnTo>
                      <a:pt x="140" y="625"/>
                    </a:lnTo>
                    <a:lnTo>
                      <a:pt x="152" y="672"/>
                    </a:lnTo>
                    <a:lnTo>
                      <a:pt x="140" y="711"/>
                    </a:lnTo>
                    <a:lnTo>
                      <a:pt x="142" y="723"/>
                    </a:lnTo>
                    <a:lnTo>
                      <a:pt x="164" y="727"/>
                    </a:lnTo>
                    <a:lnTo>
                      <a:pt x="173" y="737"/>
                    </a:lnTo>
                    <a:lnTo>
                      <a:pt x="183" y="741"/>
                    </a:lnTo>
                    <a:lnTo>
                      <a:pt x="195" y="766"/>
                    </a:lnTo>
                    <a:lnTo>
                      <a:pt x="198" y="780"/>
                    </a:lnTo>
                    <a:lnTo>
                      <a:pt x="195" y="792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92FE0D03-1E75-9B41-B9A6-782BA14914D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174061" y="4579134"/>
                <a:ext cx="2461" cy="7462"/>
              </a:xfrm>
              <a:custGeom>
                <a:avLst/>
                <a:gdLst>
                  <a:gd name="T0" fmla="*/ 1 w 3"/>
                  <a:gd name="T1" fmla="*/ 6 h 13"/>
                  <a:gd name="T2" fmla="*/ 2 w 3"/>
                  <a:gd name="T3" fmla="*/ 3 h 13"/>
                  <a:gd name="T4" fmla="*/ 0 w 3"/>
                  <a:gd name="T5" fmla="*/ 0 h 13"/>
                  <a:gd name="T6" fmla="*/ 1 w 3"/>
                  <a:gd name="T7" fmla="*/ 6 h 1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13">
                    <a:moveTo>
                      <a:pt x="2" y="13"/>
                    </a:moveTo>
                    <a:lnTo>
                      <a:pt x="3" y="6"/>
                    </a:lnTo>
                    <a:lnTo>
                      <a:pt x="0" y="0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BC0D6346-59AB-3340-A335-68AD9D2D456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375005" y="2754495"/>
                <a:ext cx="1084117" cy="597009"/>
              </a:xfrm>
              <a:custGeom>
                <a:avLst/>
                <a:gdLst>
                  <a:gd name="T0" fmla="*/ 464 w 2047"/>
                  <a:gd name="T1" fmla="*/ 60 h 1105"/>
                  <a:gd name="T2" fmla="*/ 419 w 2047"/>
                  <a:gd name="T3" fmla="*/ 78 h 1105"/>
                  <a:gd name="T4" fmla="*/ 399 w 2047"/>
                  <a:gd name="T5" fmla="*/ 70 h 1105"/>
                  <a:gd name="T6" fmla="*/ 370 w 2047"/>
                  <a:gd name="T7" fmla="*/ 61 h 1105"/>
                  <a:gd name="T8" fmla="*/ 329 w 2047"/>
                  <a:gd name="T9" fmla="*/ 78 h 1105"/>
                  <a:gd name="T10" fmla="*/ 278 w 2047"/>
                  <a:gd name="T11" fmla="*/ 53 h 1105"/>
                  <a:gd name="T12" fmla="*/ 240 w 2047"/>
                  <a:gd name="T13" fmla="*/ 32 h 1105"/>
                  <a:gd name="T14" fmla="*/ 208 w 2047"/>
                  <a:gd name="T15" fmla="*/ 25 h 1105"/>
                  <a:gd name="T16" fmla="*/ 178 w 2047"/>
                  <a:gd name="T17" fmla="*/ 13 h 1105"/>
                  <a:gd name="T18" fmla="*/ 161 w 2047"/>
                  <a:gd name="T19" fmla="*/ 13 h 1105"/>
                  <a:gd name="T20" fmla="*/ 136 w 2047"/>
                  <a:gd name="T21" fmla="*/ 9 h 1105"/>
                  <a:gd name="T22" fmla="*/ 108 w 2047"/>
                  <a:gd name="T23" fmla="*/ 3 h 1105"/>
                  <a:gd name="T24" fmla="*/ 83 w 2047"/>
                  <a:gd name="T25" fmla="*/ 5 h 1105"/>
                  <a:gd name="T26" fmla="*/ 53 w 2047"/>
                  <a:gd name="T27" fmla="*/ 20 h 1105"/>
                  <a:gd name="T28" fmla="*/ 35 w 2047"/>
                  <a:gd name="T29" fmla="*/ 60 h 1105"/>
                  <a:gd name="T30" fmla="*/ 23 w 2047"/>
                  <a:gd name="T31" fmla="*/ 78 h 1105"/>
                  <a:gd name="T32" fmla="*/ 40 w 2047"/>
                  <a:gd name="T33" fmla="*/ 108 h 1105"/>
                  <a:gd name="T34" fmla="*/ 32 w 2047"/>
                  <a:gd name="T35" fmla="*/ 139 h 1105"/>
                  <a:gd name="T36" fmla="*/ 9 w 2047"/>
                  <a:gd name="T37" fmla="*/ 156 h 1105"/>
                  <a:gd name="T38" fmla="*/ 22 w 2047"/>
                  <a:gd name="T39" fmla="*/ 185 h 1105"/>
                  <a:gd name="T40" fmla="*/ 49 w 2047"/>
                  <a:gd name="T41" fmla="*/ 189 h 1105"/>
                  <a:gd name="T42" fmla="*/ 73 w 2047"/>
                  <a:gd name="T43" fmla="*/ 200 h 1105"/>
                  <a:gd name="T44" fmla="*/ 59 w 2047"/>
                  <a:gd name="T45" fmla="*/ 247 h 1105"/>
                  <a:gd name="T46" fmla="*/ 95 w 2047"/>
                  <a:gd name="T47" fmla="*/ 243 h 1105"/>
                  <a:gd name="T48" fmla="*/ 136 w 2047"/>
                  <a:gd name="T49" fmla="*/ 257 h 1105"/>
                  <a:gd name="T50" fmla="*/ 192 w 2047"/>
                  <a:gd name="T51" fmla="*/ 234 h 1105"/>
                  <a:gd name="T52" fmla="*/ 233 w 2047"/>
                  <a:gd name="T53" fmla="*/ 269 h 1105"/>
                  <a:gd name="T54" fmla="*/ 272 w 2047"/>
                  <a:gd name="T55" fmla="*/ 292 h 1105"/>
                  <a:gd name="T56" fmla="*/ 321 w 2047"/>
                  <a:gd name="T57" fmla="*/ 316 h 1105"/>
                  <a:gd name="T58" fmla="*/ 350 w 2047"/>
                  <a:gd name="T59" fmla="*/ 350 h 1105"/>
                  <a:gd name="T60" fmla="*/ 387 w 2047"/>
                  <a:gd name="T61" fmla="*/ 338 h 1105"/>
                  <a:gd name="T62" fmla="*/ 423 w 2047"/>
                  <a:gd name="T63" fmla="*/ 364 h 1105"/>
                  <a:gd name="T64" fmla="*/ 455 w 2047"/>
                  <a:gd name="T65" fmla="*/ 358 h 1105"/>
                  <a:gd name="T66" fmla="*/ 512 w 2047"/>
                  <a:gd name="T67" fmla="*/ 355 h 1105"/>
                  <a:gd name="T68" fmla="*/ 530 w 2047"/>
                  <a:gd name="T69" fmla="*/ 321 h 1105"/>
                  <a:gd name="T70" fmla="*/ 568 w 2047"/>
                  <a:gd name="T71" fmla="*/ 329 h 1105"/>
                  <a:gd name="T72" fmla="*/ 599 w 2047"/>
                  <a:gd name="T73" fmla="*/ 342 h 1105"/>
                  <a:gd name="T74" fmla="*/ 624 w 2047"/>
                  <a:gd name="T75" fmla="*/ 349 h 1105"/>
                  <a:gd name="T76" fmla="*/ 610 w 2047"/>
                  <a:gd name="T77" fmla="*/ 389 h 1105"/>
                  <a:gd name="T78" fmla="*/ 623 w 2047"/>
                  <a:gd name="T79" fmla="*/ 433 h 1105"/>
                  <a:gd name="T80" fmla="*/ 674 w 2047"/>
                  <a:gd name="T81" fmla="*/ 460 h 1105"/>
                  <a:gd name="T82" fmla="*/ 720 w 2047"/>
                  <a:gd name="T83" fmla="*/ 476 h 1105"/>
                  <a:gd name="T84" fmla="*/ 734 w 2047"/>
                  <a:gd name="T85" fmla="*/ 433 h 1105"/>
                  <a:gd name="T86" fmla="*/ 749 w 2047"/>
                  <a:gd name="T87" fmla="*/ 420 h 1105"/>
                  <a:gd name="T88" fmla="*/ 781 w 2047"/>
                  <a:gd name="T89" fmla="*/ 407 h 1105"/>
                  <a:gd name="T90" fmla="*/ 803 w 2047"/>
                  <a:gd name="T91" fmla="*/ 405 h 1105"/>
                  <a:gd name="T92" fmla="*/ 825 w 2047"/>
                  <a:gd name="T93" fmla="*/ 426 h 1105"/>
                  <a:gd name="T94" fmla="*/ 836 w 2047"/>
                  <a:gd name="T95" fmla="*/ 430 h 1105"/>
                  <a:gd name="T96" fmla="*/ 848 w 2047"/>
                  <a:gd name="T97" fmla="*/ 451 h 1105"/>
                  <a:gd name="T98" fmla="*/ 875 w 2047"/>
                  <a:gd name="T99" fmla="*/ 431 h 1105"/>
                  <a:gd name="T100" fmla="*/ 874 w 2047"/>
                  <a:gd name="T101" fmla="*/ 400 h 1105"/>
                  <a:gd name="T102" fmla="*/ 804 w 2047"/>
                  <a:gd name="T103" fmla="*/ 332 h 1105"/>
                  <a:gd name="T104" fmla="*/ 766 w 2047"/>
                  <a:gd name="T105" fmla="*/ 181 h 1105"/>
                  <a:gd name="T106" fmla="*/ 758 w 2047"/>
                  <a:gd name="T107" fmla="*/ 110 h 1105"/>
                  <a:gd name="T108" fmla="*/ 793 w 2047"/>
                  <a:gd name="T109" fmla="*/ 118 h 1105"/>
                  <a:gd name="T110" fmla="*/ 764 w 2047"/>
                  <a:gd name="T111" fmla="*/ 66 h 1105"/>
                  <a:gd name="T112" fmla="*/ 734 w 2047"/>
                  <a:gd name="T113" fmla="*/ 71 h 1105"/>
                  <a:gd name="T114" fmla="*/ 710 w 2047"/>
                  <a:gd name="T115" fmla="*/ 57 h 1105"/>
                  <a:gd name="T116" fmla="*/ 646 w 2047"/>
                  <a:gd name="T117" fmla="*/ 55 h 1105"/>
                  <a:gd name="T118" fmla="*/ 593 w 2047"/>
                  <a:gd name="T119" fmla="*/ 85 h 1105"/>
                  <a:gd name="T120" fmla="*/ 545 w 2047"/>
                  <a:gd name="T121" fmla="*/ 64 h 1105"/>
                  <a:gd name="T122" fmla="*/ 514 w 2047"/>
                  <a:gd name="T123" fmla="*/ 67 h 11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047" h="1105">
                    <a:moveTo>
                      <a:pt x="1180" y="148"/>
                    </a:moveTo>
                    <a:lnTo>
                      <a:pt x="1161" y="155"/>
                    </a:lnTo>
                    <a:lnTo>
                      <a:pt x="1156" y="157"/>
                    </a:lnTo>
                    <a:lnTo>
                      <a:pt x="1131" y="157"/>
                    </a:lnTo>
                    <a:lnTo>
                      <a:pt x="1125" y="162"/>
                    </a:lnTo>
                    <a:lnTo>
                      <a:pt x="1110" y="148"/>
                    </a:lnTo>
                    <a:lnTo>
                      <a:pt x="1090" y="141"/>
                    </a:lnTo>
                    <a:lnTo>
                      <a:pt x="1079" y="139"/>
                    </a:lnTo>
                    <a:lnTo>
                      <a:pt x="1071" y="148"/>
                    </a:lnTo>
                    <a:lnTo>
                      <a:pt x="1052" y="146"/>
                    </a:lnTo>
                    <a:lnTo>
                      <a:pt x="1042" y="144"/>
                    </a:lnTo>
                    <a:lnTo>
                      <a:pt x="1025" y="155"/>
                    </a:lnTo>
                    <a:lnTo>
                      <a:pt x="1009" y="162"/>
                    </a:lnTo>
                    <a:lnTo>
                      <a:pt x="1006" y="169"/>
                    </a:lnTo>
                    <a:lnTo>
                      <a:pt x="989" y="169"/>
                    </a:lnTo>
                    <a:lnTo>
                      <a:pt x="973" y="180"/>
                    </a:lnTo>
                    <a:lnTo>
                      <a:pt x="978" y="171"/>
                    </a:lnTo>
                    <a:lnTo>
                      <a:pt x="966" y="174"/>
                    </a:lnTo>
                    <a:lnTo>
                      <a:pt x="966" y="171"/>
                    </a:lnTo>
                    <a:lnTo>
                      <a:pt x="963" y="172"/>
                    </a:lnTo>
                    <a:lnTo>
                      <a:pt x="961" y="165"/>
                    </a:lnTo>
                    <a:lnTo>
                      <a:pt x="949" y="165"/>
                    </a:lnTo>
                    <a:lnTo>
                      <a:pt x="936" y="160"/>
                    </a:lnTo>
                    <a:lnTo>
                      <a:pt x="927" y="162"/>
                    </a:lnTo>
                    <a:lnTo>
                      <a:pt x="924" y="158"/>
                    </a:lnTo>
                    <a:lnTo>
                      <a:pt x="905" y="155"/>
                    </a:lnTo>
                    <a:lnTo>
                      <a:pt x="889" y="146"/>
                    </a:lnTo>
                    <a:lnTo>
                      <a:pt x="893" y="139"/>
                    </a:lnTo>
                    <a:lnTo>
                      <a:pt x="883" y="118"/>
                    </a:lnTo>
                    <a:lnTo>
                      <a:pt x="876" y="118"/>
                    </a:lnTo>
                    <a:lnTo>
                      <a:pt x="871" y="128"/>
                    </a:lnTo>
                    <a:lnTo>
                      <a:pt x="860" y="141"/>
                    </a:lnTo>
                    <a:lnTo>
                      <a:pt x="860" y="134"/>
                    </a:lnTo>
                    <a:lnTo>
                      <a:pt x="857" y="121"/>
                    </a:lnTo>
                    <a:lnTo>
                      <a:pt x="835" y="150"/>
                    </a:lnTo>
                    <a:lnTo>
                      <a:pt x="824" y="164"/>
                    </a:lnTo>
                    <a:lnTo>
                      <a:pt x="814" y="171"/>
                    </a:lnTo>
                    <a:lnTo>
                      <a:pt x="804" y="178"/>
                    </a:lnTo>
                    <a:lnTo>
                      <a:pt x="799" y="178"/>
                    </a:lnTo>
                    <a:lnTo>
                      <a:pt x="765" y="180"/>
                    </a:lnTo>
                    <a:lnTo>
                      <a:pt x="753" y="171"/>
                    </a:lnTo>
                    <a:lnTo>
                      <a:pt x="730" y="160"/>
                    </a:lnTo>
                    <a:lnTo>
                      <a:pt x="718" y="157"/>
                    </a:lnTo>
                    <a:lnTo>
                      <a:pt x="706" y="141"/>
                    </a:lnTo>
                    <a:lnTo>
                      <a:pt x="701" y="127"/>
                    </a:lnTo>
                    <a:lnTo>
                      <a:pt x="688" y="121"/>
                    </a:lnTo>
                    <a:lnTo>
                      <a:pt x="667" y="137"/>
                    </a:lnTo>
                    <a:lnTo>
                      <a:pt x="645" y="121"/>
                    </a:lnTo>
                    <a:lnTo>
                      <a:pt x="638" y="120"/>
                    </a:lnTo>
                    <a:lnTo>
                      <a:pt x="638" y="113"/>
                    </a:lnTo>
                    <a:lnTo>
                      <a:pt x="618" y="109"/>
                    </a:lnTo>
                    <a:lnTo>
                      <a:pt x="614" y="105"/>
                    </a:lnTo>
                    <a:lnTo>
                      <a:pt x="600" y="91"/>
                    </a:lnTo>
                    <a:lnTo>
                      <a:pt x="583" y="83"/>
                    </a:lnTo>
                    <a:lnTo>
                      <a:pt x="565" y="84"/>
                    </a:lnTo>
                    <a:lnTo>
                      <a:pt x="558" y="74"/>
                    </a:lnTo>
                    <a:lnTo>
                      <a:pt x="549" y="77"/>
                    </a:lnTo>
                    <a:lnTo>
                      <a:pt x="537" y="86"/>
                    </a:lnTo>
                    <a:lnTo>
                      <a:pt x="530" y="88"/>
                    </a:lnTo>
                    <a:lnTo>
                      <a:pt x="515" y="90"/>
                    </a:lnTo>
                    <a:lnTo>
                      <a:pt x="510" y="74"/>
                    </a:lnTo>
                    <a:lnTo>
                      <a:pt x="491" y="77"/>
                    </a:lnTo>
                    <a:lnTo>
                      <a:pt x="493" y="68"/>
                    </a:lnTo>
                    <a:lnTo>
                      <a:pt x="484" y="58"/>
                    </a:lnTo>
                    <a:lnTo>
                      <a:pt x="477" y="54"/>
                    </a:lnTo>
                    <a:lnTo>
                      <a:pt x="477" y="40"/>
                    </a:lnTo>
                    <a:lnTo>
                      <a:pt x="472" y="26"/>
                    </a:lnTo>
                    <a:lnTo>
                      <a:pt x="455" y="5"/>
                    </a:lnTo>
                    <a:lnTo>
                      <a:pt x="445" y="7"/>
                    </a:lnTo>
                    <a:lnTo>
                      <a:pt x="443" y="9"/>
                    </a:lnTo>
                    <a:lnTo>
                      <a:pt x="428" y="23"/>
                    </a:lnTo>
                    <a:lnTo>
                      <a:pt x="414" y="30"/>
                    </a:lnTo>
                    <a:lnTo>
                      <a:pt x="416" y="21"/>
                    </a:lnTo>
                    <a:lnTo>
                      <a:pt x="419" y="5"/>
                    </a:lnTo>
                    <a:lnTo>
                      <a:pt x="409" y="0"/>
                    </a:lnTo>
                    <a:lnTo>
                      <a:pt x="397" y="5"/>
                    </a:lnTo>
                    <a:lnTo>
                      <a:pt x="390" y="16"/>
                    </a:lnTo>
                    <a:lnTo>
                      <a:pt x="404" y="38"/>
                    </a:lnTo>
                    <a:lnTo>
                      <a:pt x="395" y="51"/>
                    </a:lnTo>
                    <a:lnTo>
                      <a:pt x="375" y="31"/>
                    </a:lnTo>
                    <a:lnTo>
                      <a:pt x="371" y="33"/>
                    </a:lnTo>
                    <a:lnTo>
                      <a:pt x="366" y="46"/>
                    </a:lnTo>
                    <a:lnTo>
                      <a:pt x="361" y="65"/>
                    </a:lnTo>
                    <a:lnTo>
                      <a:pt x="358" y="53"/>
                    </a:lnTo>
                    <a:lnTo>
                      <a:pt x="335" y="38"/>
                    </a:lnTo>
                    <a:lnTo>
                      <a:pt x="325" y="21"/>
                    </a:lnTo>
                    <a:lnTo>
                      <a:pt x="322" y="19"/>
                    </a:lnTo>
                    <a:lnTo>
                      <a:pt x="317" y="21"/>
                    </a:lnTo>
                    <a:lnTo>
                      <a:pt x="315" y="24"/>
                    </a:lnTo>
                    <a:lnTo>
                      <a:pt x="323" y="37"/>
                    </a:lnTo>
                    <a:lnTo>
                      <a:pt x="299" y="61"/>
                    </a:lnTo>
                    <a:lnTo>
                      <a:pt x="272" y="47"/>
                    </a:lnTo>
                    <a:lnTo>
                      <a:pt x="252" y="42"/>
                    </a:lnTo>
                    <a:lnTo>
                      <a:pt x="253" y="26"/>
                    </a:lnTo>
                    <a:lnTo>
                      <a:pt x="253" y="10"/>
                    </a:lnTo>
                    <a:lnTo>
                      <a:pt x="250" y="7"/>
                    </a:lnTo>
                    <a:lnTo>
                      <a:pt x="241" y="3"/>
                    </a:lnTo>
                    <a:lnTo>
                      <a:pt x="236" y="21"/>
                    </a:lnTo>
                    <a:lnTo>
                      <a:pt x="217" y="28"/>
                    </a:lnTo>
                    <a:lnTo>
                      <a:pt x="204" y="5"/>
                    </a:lnTo>
                    <a:lnTo>
                      <a:pt x="199" y="5"/>
                    </a:lnTo>
                    <a:lnTo>
                      <a:pt x="195" y="9"/>
                    </a:lnTo>
                    <a:lnTo>
                      <a:pt x="193" y="10"/>
                    </a:lnTo>
                    <a:lnTo>
                      <a:pt x="193" y="12"/>
                    </a:lnTo>
                    <a:lnTo>
                      <a:pt x="202" y="35"/>
                    </a:lnTo>
                    <a:lnTo>
                      <a:pt x="192" y="46"/>
                    </a:lnTo>
                    <a:lnTo>
                      <a:pt x="188" y="46"/>
                    </a:lnTo>
                    <a:lnTo>
                      <a:pt x="176" y="28"/>
                    </a:lnTo>
                    <a:lnTo>
                      <a:pt x="163" y="30"/>
                    </a:lnTo>
                    <a:lnTo>
                      <a:pt x="137" y="35"/>
                    </a:lnTo>
                    <a:lnTo>
                      <a:pt x="135" y="42"/>
                    </a:lnTo>
                    <a:lnTo>
                      <a:pt x="123" y="47"/>
                    </a:lnTo>
                    <a:lnTo>
                      <a:pt x="110" y="58"/>
                    </a:lnTo>
                    <a:lnTo>
                      <a:pt x="99" y="72"/>
                    </a:lnTo>
                    <a:lnTo>
                      <a:pt x="101" y="74"/>
                    </a:lnTo>
                    <a:lnTo>
                      <a:pt x="99" y="90"/>
                    </a:lnTo>
                    <a:lnTo>
                      <a:pt x="101" y="93"/>
                    </a:lnTo>
                    <a:lnTo>
                      <a:pt x="99" y="100"/>
                    </a:lnTo>
                    <a:lnTo>
                      <a:pt x="86" y="113"/>
                    </a:lnTo>
                    <a:lnTo>
                      <a:pt x="81" y="137"/>
                    </a:lnTo>
                    <a:lnTo>
                      <a:pt x="74" y="143"/>
                    </a:lnTo>
                    <a:lnTo>
                      <a:pt x="72" y="150"/>
                    </a:lnTo>
                    <a:lnTo>
                      <a:pt x="63" y="160"/>
                    </a:lnTo>
                    <a:lnTo>
                      <a:pt x="63" y="162"/>
                    </a:lnTo>
                    <a:lnTo>
                      <a:pt x="51" y="162"/>
                    </a:lnTo>
                    <a:lnTo>
                      <a:pt x="53" y="169"/>
                    </a:lnTo>
                    <a:lnTo>
                      <a:pt x="57" y="171"/>
                    </a:lnTo>
                    <a:lnTo>
                      <a:pt x="53" y="180"/>
                    </a:lnTo>
                    <a:lnTo>
                      <a:pt x="46" y="192"/>
                    </a:lnTo>
                    <a:lnTo>
                      <a:pt x="46" y="194"/>
                    </a:lnTo>
                    <a:lnTo>
                      <a:pt x="55" y="197"/>
                    </a:lnTo>
                    <a:lnTo>
                      <a:pt x="57" y="204"/>
                    </a:lnTo>
                    <a:lnTo>
                      <a:pt x="69" y="204"/>
                    </a:lnTo>
                    <a:lnTo>
                      <a:pt x="74" y="209"/>
                    </a:lnTo>
                    <a:lnTo>
                      <a:pt x="82" y="213"/>
                    </a:lnTo>
                    <a:lnTo>
                      <a:pt x="92" y="248"/>
                    </a:lnTo>
                    <a:lnTo>
                      <a:pt x="94" y="250"/>
                    </a:lnTo>
                    <a:lnTo>
                      <a:pt x="89" y="259"/>
                    </a:lnTo>
                    <a:lnTo>
                      <a:pt x="70" y="268"/>
                    </a:lnTo>
                    <a:lnTo>
                      <a:pt x="69" y="276"/>
                    </a:lnTo>
                    <a:lnTo>
                      <a:pt x="51" y="289"/>
                    </a:lnTo>
                    <a:lnTo>
                      <a:pt x="51" y="299"/>
                    </a:lnTo>
                    <a:lnTo>
                      <a:pt x="70" y="312"/>
                    </a:lnTo>
                    <a:lnTo>
                      <a:pt x="74" y="321"/>
                    </a:lnTo>
                    <a:lnTo>
                      <a:pt x="65" y="345"/>
                    </a:lnTo>
                    <a:lnTo>
                      <a:pt x="72" y="354"/>
                    </a:lnTo>
                    <a:lnTo>
                      <a:pt x="60" y="356"/>
                    </a:lnTo>
                    <a:lnTo>
                      <a:pt x="58" y="361"/>
                    </a:lnTo>
                    <a:lnTo>
                      <a:pt x="36" y="363"/>
                    </a:lnTo>
                    <a:lnTo>
                      <a:pt x="33" y="352"/>
                    </a:lnTo>
                    <a:lnTo>
                      <a:pt x="21" y="333"/>
                    </a:lnTo>
                    <a:lnTo>
                      <a:pt x="22" y="358"/>
                    </a:lnTo>
                    <a:lnTo>
                      <a:pt x="2" y="356"/>
                    </a:lnTo>
                    <a:lnTo>
                      <a:pt x="5" y="370"/>
                    </a:lnTo>
                    <a:lnTo>
                      <a:pt x="0" y="386"/>
                    </a:lnTo>
                    <a:lnTo>
                      <a:pt x="2" y="414"/>
                    </a:lnTo>
                    <a:lnTo>
                      <a:pt x="26" y="407"/>
                    </a:lnTo>
                    <a:lnTo>
                      <a:pt x="33" y="416"/>
                    </a:lnTo>
                    <a:lnTo>
                      <a:pt x="26" y="425"/>
                    </a:lnTo>
                    <a:lnTo>
                      <a:pt x="50" y="426"/>
                    </a:lnTo>
                    <a:lnTo>
                      <a:pt x="51" y="418"/>
                    </a:lnTo>
                    <a:lnTo>
                      <a:pt x="58" y="419"/>
                    </a:lnTo>
                    <a:lnTo>
                      <a:pt x="65" y="428"/>
                    </a:lnTo>
                    <a:lnTo>
                      <a:pt x="89" y="446"/>
                    </a:lnTo>
                    <a:lnTo>
                      <a:pt x="99" y="440"/>
                    </a:lnTo>
                    <a:lnTo>
                      <a:pt x="106" y="444"/>
                    </a:lnTo>
                    <a:lnTo>
                      <a:pt x="110" y="432"/>
                    </a:lnTo>
                    <a:lnTo>
                      <a:pt x="115" y="435"/>
                    </a:lnTo>
                    <a:lnTo>
                      <a:pt x="118" y="425"/>
                    </a:lnTo>
                    <a:lnTo>
                      <a:pt x="127" y="433"/>
                    </a:lnTo>
                    <a:lnTo>
                      <a:pt x="128" y="444"/>
                    </a:lnTo>
                    <a:lnTo>
                      <a:pt x="139" y="449"/>
                    </a:lnTo>
                    <a:lnTo>
                      <a:pt x="145" y="446"/>
                    </a:lnTo>
                    <a:lnTo>
                      <a:pt x="147" y="455"/>
                    </a:lnTo>
                    <a:lnTo>
                      <a:pt x="168" y="456"/>
                    </a:lnTo>
                    <a:lnTo>
                      <a:pt x="169" y="460"/>
                    </a:lnTo>
                    <a:lnTo>
                      <a:pt x="166" y="467"/>
                    </a:lnTo>
                    <a:lnTo>
                      <a:pt x="176" y="479"/>
                    </a:lnTo>
                    <a:lnTo>
                      <a:pt x="169" y="504"/>
                    </a:lnTo>
                    <a:lnTo>
                      <a:pt x="169" y="518"/>
                    </a:lnTo>
                    <a:lnTo>
                      <a:pt x="159" y="518"/>
                    </a:lnTo>
                    <a:lnTo>
                      <a:pt x="156" y="523"/>
                    </a:lnTo>
                    <a:lnTo>
                      <a:pt x="145" y="552"/>
                    </a:lnTo>
                    <a:lnTo>
                      <a:pt x="137" y="569"/>
                    </a:lnTo>
                    <a:lnTo>
                      <a:pt x="139" y="569"/>
                    </a:lnTo>
                    <a:lnTo>
                      <a:pt x="157" y="564"/>
                    </a:lnTo>
                    <a:lnTo>
                      <a:pt x="161" y="576"/>
                    </a:lnTo>
                    <a:lnTo>
                      <a:pt x="175" y="564"/>
                    </a:lnTo>
                    <a:lnTo>
                      <a:pt x="204" y="560"/>
                    </a:lnTo>
                    <a:lnTo>
                      <a:pt x="205" y="552"/>
                    </a:lnTo>
                    <a:lnTo>
                      <a:pt x="219" y="555"/>
                    </a:lnTo>
                    <a:lnTo>
                      <a:pt x="221" y="560"/>
                    </a:lnTo>
                    <a:lnTo>
                      <a:pt x="234" y="555"/>
                    </a:lnTo>
                    <a:lnTo>
                      <a:pt x="245" y="566"/>
                    </a:lnTo>
                    <a:lnTo>
                      <a:pt x="262" y="573"/>
                    </a:lnTo>
                    <a:lnTo>
                      <a:pt x="274" y="610"/>
                    </a:lnTo>
                    <a:lnTo>
                      <a:pt x="282" y="610"/>
                    </a:lnTo>
                    <a:lnTo>
                      <a:pt x="301" y="597"/>
                    </a:lnTo>
                    <a:lnTo>
                      <a:pt x="313" y="597"/>
                    </a:lnTo>
                    <a:lnTo>
                      <a:pt x="317" y="592"/>
                    </a:lnTo>
                    <a:lnTo>
                      <a:pt x="322" y="590"/>
                    </a:lnTo>
                    <a:lnTo>
                      <a:pt x="322" y="578"/>
                    </a:lnTo>
                    <a:lnTo>
                      <a:pt x="354" y="539"/>
                    </a:lnTo>
                    <a:lnTo>
                      <a:pt x="359" y="530"/>
                    </a:lnTo>
                    <a:lnTo>
                      <a:pt x="402" y="525"/>
                    </a:lnTo>
                    <a:lnTo>
                      <a:pt x="414" y="527"/>
                    </a:lnTo>
                    <a:lnTo>
                      <a:pt x="445" y="534"/>
                    </a:lnTo>
                    <a:lnTo>
                      <a:pt x="445" y="539"/>
                    </a:lnTo>
                    <a:lnTo>
                      <a:pt x="455" y="548"/>
                    </a:lnTo>
                    <a:lnTo>
                      <a:pt x="464" y="553"/>
                    </a:lnTo>
                    <a:lnTo>
                      <a:pt x="455" y="580"/>
                    </a:lnTo>
                    <a:lnTo>
                      <a:pt x="470" y="594"/>
                    </a:lnTo>
                    <a:lnTo>
                      <a:pt x="491" y="604"/>
                    </a:lnTo>
                    <a:lnTo>
                      <a:pt x="506" y="617"/>
                    </a:lnTo>
                    <a:lnTo>
                      <a:pt x="520" y="624"/>
                    </a:lnTo>
                    <a:lnTo>
                      <a:pt x="542" y="620"/>
                    </a:lnTo>
                    <a:lnTo>
                      <a:pt x="554" y="633"/>
                    </a:lnTo>
                    <a:lnTo>
                      <a:pt x="570" y="645"/>
                    </a:lnTo>
                    <a:lnTo>
                      <a:pt x="573" y="650"/>
                    </a:lnTo>
                    <a:lnTo>
                      <a:pt x="578" y="654"/>
                    </a:lnTo>
                    <a:lnTo>
                      <a:pt x="585" y="659"/>
                    </a:lnTo>
                    <a:lnTo>
                      <a:pt x="595" y="668"/>
                    </a:lnTo>
                    <a:lnTo>
                      <a:pt x="607" y="687"/>
                    </a:lnTo>
                    <a:lnTo>
                      <a:pt x="633" y="673"/>
                    </a:lnTo>
                    <a:lnTo>
                      <a:pt x="664" y="686"/>
                    </a:lnTo>
                    <a:lnTo>
                      <a:pt x="681" y="691"/>
                    </a:lnTo>
                    <a:lnTo>
                      <a:pt x="696" y="701"/>
                    </a:lnTo>
                    <a:lnTo>
                      <a:pt x="701" y="714"/>
                    </a:lnTo>
                    <a:lnTo>
                      <a:pt x="713" y="721"/>
                    </a:lnTo>
                    <a:lnTo>
                      <a:pt x="732" y="719"/>
                    </a:lnTo>
                    <a:lnTo>
                      <a:pt x="734" y="721"/>
                    </a:lnTo>
                    <a:lnTo>
                      <a:pt x="746" y="728"/>
                    </a:lnTo>
                    <a:lnTo>
                      <a:pt x="744" y="744"/>
                    </a:lnTo>
                    <a:lnTo>
                      <a:pt x="754" y="751"/>
                    </a:lnTo>
                    <a:lnTo>
                      <a:pt x="765" y="761"/>
                    </a:lnTo>
                    <a:lnTo>
                      <a:pt x="761" y="768"/>
                    </a:lnTo>
                    <a:lnTo>
                      <a:pt x="765" y="775"/>
                    </a:lnTo>
                    <a:lnTo>
                      <a:pt x="797" y="800"/>
                    </a:lnTo>
                    <a:lnTo>
                      <a:pt x="799" y="804"/>
                    </a:lnTo>
                    <a:lnTo>
                      <a:pt x="813" y="805"/>
                    </a:lnTo>
                    <a:lnTo>
                      <a:pt x="821" y="804"/>
                    </a:lnTo>
                    <a:lnTo>
                      <a:pt x="823" y="802"/>
                    </a:lnTo>
                    <a:lnTo>
                      <a:pt x="823" y="786"/>
                    </a:lnTo>
                    <a:lnTo>
                      <a:pt x="833" y="775"/>
                    </a:lnTo>
                    <a:lnTo>
                      <a:pt x="852" y="777"/>
                    </a:lnTo>
                    <a:lnTo>
                      <a:pt x="871" y="777"/>
                    </a:lnTo>
                    <a:lnTo>
                      <a:pt x="872" y="775"/>
                    </a:lnTo>
                    <a:lnTo>
                      <a:pt x="900" y="779"/>
                    </a:lnTo>
                    <a:lnTo>
                      <a:pt x="912" y="797"/>
                    </a:lnTo>
                    <a:lnTo>
                      <a:pt x="932" y="809"/>
                    </a:lnTo>
                    <a:lnTo>
                      <a:pt x="944" y="811"/>
                    </a:lnTo>
                    <a:lnTo>
                      <a:pt x="953" y="821"/>
                    </a:lnTo>
                    <a:lnTo>
                      <a:pt x="956" y="821"/>
                    </a:lnTo>
                    <a:lnTo>
                      <a:pt x="961" y="820"/>
                    </a:lnTo>
                    <a:lnTo>
                      <a:pt x="968" y="821"/>
                    </a:lnTo>
                    <a:lnTo>
                      <a:pt x="984" y="837"/>
                    </a:lnTo>
                    <a:lnTo>
                      <a:pt x="982" y="848"/>
                    </a:lnTo>
                    <a:lnTo>
                      <a:pt x="990" y="849"/>
                    </a:lnTo>
                    <a:lnTo>
                      <a:pt x="1019" y="814"/>
                    </a:lnTo>
                    <a:lnTo>
                      <a:pt x="1040" y="790"/>
                    </a:lnTo>
                    <a:lnTo>
                      <a:pt x="1042" y="790"/>
                    </a:lnTo>
                    <a:lnTo>
                      <a:pt x="1047" y="797"/>
                    </a:lnTo>
                    <a:lnTo>
                      <a:pt x="1042" y="814"/>
                    </a:lnTo>
                    <a:lnTo>
                      <a:pt x="1057" y="823"/>
                    </a:lnTo>
                    <a:lnTo>
                      <a:pt x="1066" y="827"/>
                    </a:lnTo>
                    <a:lnTo>
                      <a:pt x="1091" y="827"/>
                    </a:lnTo>
                    <a:lnTo>
                      <a:pt x="1093" y="825"/>
                    </a:lnTo>
                    <a:lnTo>
                      <a:pt x="1112" y="812"/>
                    </a:lnTo>
                    <a:lnTo>
                      <a:pt x="1148" y="818"/>
                    </a:lnTo>
                    <a:lnTo>
                      <a:pt x="1153" y="820"/>
                    </a:lnTo>
                    <a:lnTo>
                      <a:pt x="1182" y="821"/>
                    </a:lnTo>
                    <a:lnTo>
                      <a:pt x="1190" y="818"/>
                    </a:lnTo>
                    <a:lnTo>
                      <a:pt x="1189" y="812"/>
                    </a:lnTo>
                    <a:lnTo>
                      <a:pt x="1161" y="795"/>
                    </a:lnTo>
                    <a:lnTo>
                      <a:pt x="1151" y="779"/>
                    </a:lnTo>
                    <a:lnTo>
                      <a:pt x="1196" y="774"/>
                    </a:lnTo>
                    <a:lnTo>
                      <a:pt x="1202" y="774"/>
                    </a:lnTo>
                    <a:lnTo>
                      <a:pt x="1208" y="763"/>
                    </a:lnTo>
                    <a:lnTo>
                      <a:pt x="1223" y="756"/>
                    </a:lnTo>
                    <a:lnTo>
                      <a:pt x="1232" y="740"/>
                    </a:lnTo>
                    <a:lnTo>
                      <a:pt x="1249" y="738"/>
                    </a:lnTo>
                    <a:lnTo>
                      <a:pt x="1261" y="738"/>
                    </a:lnTo>
                    <a:lnTo>
                      <a:pt x="1261" y="731"/>
                    </a:lnTo>
                    <a:lnTo>
                      <a:pt x="1281" y="712"/>
                    </a:lnTo>
                    <a:lnTo>
                      <a:pt x="1300" y="731"/>
                    </a:lnTo>
                    <a:lnTo>
                      <a:pt x="1298" y="745"/>
                    </a:lnTo>
                    <a:lnTo>
                      <a:pt x="1305" y="749"/>
                    </a:lnTo>
                    <a:lnTo>
                      <a:pt x="1319" y="758"/>
                    </a:lnTo>
                    <a:lnTo>
                      <a:pt x="1331" y="770"/>
                    </a:lnTo>
                    <a:lnTo>
                      <a:pt x="1339" y="775"/>
                    </a:lnTo>
                    <a:lnTo>
                      <a:pt x="1341" y="774"/>
                    </a:lnTo>
                    <a:lnTo>
                      <a:pt x="1353" y="777"/>
                    </a:lnTo>
                    <a:lnTo>
                      <a:pt x="1360" y="768"/>
                    </a:lnTo>
                    <a:lnTo>
                      <a:pt x="1387" y="772"/>
                    </a:lnTo>
                    <a:lnTo>
                      <a:pt x="1391" y="775"/>
                    </a:lnTo>
                    <a:lnTo>
                      <a:pt x="1392" y="788"/>
                    </a:lnTo>
                    <a:lnTo>
                      <a:pt x="1385" y="797"/>
                    </a:lnTo>
                    <a:lnTo>
                      <a:pt x="1373" y="809"/>
                    </a:lnTo>
                    <a:lnTo>
                      <a:pt x="1375" y="811"/>
                    </a:lnTo>
                    <a:lnTo>
                      <a:pt x="1392" y="805"/>
                    </a:lnTo>
                    <a:lnTo>
                      <a:pt x="1409" y="818"/>
                    </a:lnTo>
                    <a:lnTo>
                      <a:pt x="1418" y="816"/>
                    </a:lnTo>
                    <a:lnTo>
                      <a:pt x="1432" y="804"/>
                    </a:lnTo>
                    <a:lnTo>
                      <a:pt x="1450" y="804"/>
                    </a:lnTo>
                    <a:lnTo>
                      <a:pt x="1468" y="800"/>
                    </a:lnTo>
                    <a:lnTo>
                      <a:pt x="1471" y="804"/>
                    </a:lnTo>
                    <a:lnTo>
                      <a:pt x="1471" y="807"/>
                    </a:lnTo>
                    <a:lnTo>
                      <a:pt x="1459" y="834"/>
                    </a:lnTo>
                    <a:lnTo>
                      <a:pt x="1440" y="862"/>
                    </a:lnTo>
                    <a:lnTo>
                      <a:pt x="1430" y="883"/>
                    </a:lnTo>
                    <a:lnTo>
                      <a:pt x="1416" y="887"/>
                    </a:lnTo>
                    <a:lnTo>
                      <a:pt x="1418" y="895"/>
                    </a:lnTo>
                    <a:lnTo>
                      <a:pt x="1413" y="897"/>
                    </a:lnTo>
                    <a:lnTo>
                      <a:pt x="1409" y="906"/>
                    </a:lnTo>
                    <a:lnTo>
                      <a:pt x="1416" y="918"/>
                    </a:lnTo>
                    <a:lnTo>
                      <a:pt x="1437" y="936"/>
                    </a:lnTo>
                    <a:lnTo>
                      <a:pt x="1430" y="948"/>
                    </a:lnTo>
                    <a:lnTo>
                      <a:pt x="1449" y="961"/>
                    </a:lnTo>
                    <a:lnTo>
                      <a:pt x="1449" y="978"/>
                    </a:lnTo>
                    <a:lnTo>
                      <a:pt x="1447" y="996"/>
                    </a:lnTo>
                    <a:lnTo>
                      <a:pt x="1476" y="1013"/>
                    </a:lnTo>
                    <a:lnTo>
                      <a:pt x="1493" y="1022"/>
                    </a:lnTo>
                    <a:lnTo>
                      <a:pt x="1503" y="1035"/>
                    </a:lnTo>
                    <a:lnTo>
                      <a:pt x="1524" y="1050"/>
                    </a:lnTo>
                    <a:lnTo>
                      <a:pt x="1543" y="1047"/>
                    </a:lnTo>
                    <a:lnTo>
                      <a:pt x="1556" y="1050"/>
                    </a:lnTo>
                    <a:lnTo>
                      <a:pt x="1565" y="1050"/>
                    </a:lnTo>
                    <a:lnTo>
                      <a:pt x="1567" y="1059"/>
                    </a:lnTo>
                    <a:lnTo>
                      <a:pt x="1586" y="1068"/>
                    </a:lnTo>
                    <a:lnTo>
                      <a:pt x="1586" y="1072"/>
                    </a:lnTo>
                    <a:lnTo>
                      <a:pt x="1606" y="1088"/>
                    </a:lnTo>
                    <a:lnTo>
                      <a:pt x="1623" y="1088"/>
                    </a:lnTo>
                    <a:lnTo>
                      <a:pt x="1639" y="1091"/>
                    </a:lnTo>
                    <a:lnTo>
                      <a:pt x="1649" y="1098"/>
                    </a:lnTo>
                    <a:lnTo>
                      <a:pt x="1657" y="1105"/>
                    </a:lnTo>
                    <a:lnTo>
                      <a:pt x="1674" y="1095"/>
                    </a:lnTo>
                    <a:lnTo>
                      <a:pt x="1669" y="1084"/>
                    </a:lnTo>
                    <a:lnTo>
                      <a:pt x="1673" y="1065"/>
                    </a:lnTo>
                    <a:lnTo>
                      <a:pt x="1681" y="1061"/>
                    </a:lnTo>
                    <a:lnTo>
                      <a:pt x="1681" y="1047"/>
                    </a:lnTo>
                    <a:lnTo>
                      <a:pt x="1698" y="1031"/>
                    </a:lnTo>
                    <a:lnTo>
                      <a:pt x="1693" y="1019"/>
                    </a:lnTo>
                    <a:lnTo>
                      <a:pt x="1695" y="1008"/>
                    </a:lnTo>
                    <a:lnTo>
                      <a:pt x="1705" y="996"/>
                    </a:lnTo>
                    <a:lnTo>
                      <a:pt x="1710" y="980"/>
                    </a:lnTo>
                    <a:lnTo>
                      <a:pt x="1704" y="975"/>
                    </a:lnTo>
                    <a:lnTo>
                      <a:pt x="1709" y="959"/>
                    </a:lnTo>
                    <a:lnTo>
                      <a:pt x="1710" y="959"/>
                    </a:lnTo>
                    <a:lnTo>
                      <a:pt x="1728" y="966"/>
                    </a:lnTo>
                    <a:lnTo>
                      <a:pt x="1731" y="968"/>
                    </a:lnTo>
                    <a:lnTo>
                      <a:pt x="1741" y="971"/>
                    </a:lnTo>
                    <a:lnTo>
                      <a:pt x="1741" y="966"/>
                    </a:lnTo>
                    <a:lnTo>
                      <a:pt x="1750" y="964"/>
                    </a:lnTo>
                    <a:lnTo>
                      <a:pt x="1760" y="969"/>
                    </a:lnTo>
                    <a:lnTo>
                      <a:pt x="1760" y="962"/>
                    </a:lnTo>
                    <a:lnTo>
                      <a:pt x="1769" y="955"/>
                    </a:lnTo>
                    <a:lnTo>
                      <a:pt x="1782" y="955"/>
                    </a:lnTo>
                    <a:lnTo>
                      <a:pt x="1794" y="941"/>
                    </a:lnTo>
                    <a:lnTo>
                      <a:pt x="1799" y="929"/>
                    </a:lnTo>
                    <a:lnTo>
                      <a:pt x="1815" y="936"/>
                    </a:lnTo>
                    <a:lnTo>
                      <a:pt x="1818" y="939"/>
                    </a:lnTo>
                    <a:lnTo>
                      <a:pt x="1828" y="929"/>
                    </a:lnTo>
                    <a:lnTo>
                      <a:pt x="1839" y="929"/>
                    </a:lnTo>
                    <a:lnTo>
                      <a:pt x="1844" y="929"/>
                    </a:lnTo>
                    <a:lnTo>
                      <a:pt x="1847" y="934"/>
                    </a:lnTo>
                    <a:lnTo>
                      <a:pt x="1852" y="936"/>
                    </a:lnTo>
                    <a:lnTo>
                      <a:pt x="1856" y="931"/>
                    </a:lnTo>
                    <a:lnTo>
                      <a:pt x="1866" y="932"/>
                    </a:lnTo>
                    <a:lnTo>
                      <a:pt x="1876" y="924"/>
                    </a:lnTo>
                    <a:lnTo>
                      <a:pt x="1909" y="906"/>
                    </a:lnTo>
                    <a:lnTo>
                      <a:pt x="1909" y="920"/>
                    </a:lnTo>
                    <a:lnTo>
                      <a:pt x="1905" y="934"/>
                    </a:lnTo>
                    <a:lnTo>
                      <a:pt x="1912" y="946"/>
                    </a:lnTo>
                    <a:lnTo>
                      <a:pt x="1904" y="961"/>
                    </a:lnTo>
                    <a:lnTo>
                      <a:pt x="1897" y="964"/>
                    </a:lnTo>
                    <a:lnTo>
                      <a:pt x="1917" y="980"/>
                    </a:lnTo>
                    <a:lnTo>
                      <a:pt x="1922" y="980"/>
                    </a:lnTo>
                    <a:lnTo>
                      <a:pt x="1922" y="992"/>
                    </a:lnTo>
                    <a:lnTo>
                      <a:pt x="1919" y="996"/>
                    </a:lnTo>
                    <a:lnTo>
                      <a:pt x="1921" y="1003"/>
                    </a:lnTo>
                    <a:lnTo>
                      <a:pt x="1926" y="1006"/>
                    </a:lnTo>
                    <a:lnTo>
                      <a:pt x="1931" y="1005"/>
                    </a:lnTo>
                    <a:lnTo>
                      <a:pt x="1938" y="1001"/>
                    </a:lnTo>
                    <a:lnTo>
                      <a:pt x="1943" y="991"/>
                    </a:lnTo>
                    <a:lnTo>
                      <a:pt x="1953" y="987"/>
                    </a:lnTo>
                    <a:lnTo>
                      <a:pt x="1953" y="1005"/>
                    </a:lnTo>
                    <a:lnTo>
                      <a:pt x="1962" y="1006"/>
                    </a:lnTo>
                    <a:lnTo>
                      <a:pt x="1964" y="1022"/>
                    </a:lnTo>
                    <a:lnTo>
                      <a:pt x="1969" y="1021"/>
                    </a:lnTo>
                    <a:lnTo>
                      <a:pt x="1970" y="1024"/>
                    </a:lnTo>
                    <a:lnTo>
                      <a:pt x="1967" y="1033"/>
                    </a:lnTo>
                    <a:lnTo>
                      <a:pt x="1970" y="1038"/>
                    </a:lnTo>
                    <a:lnTo>
                      <a:pt x="1982" y="1038"/>
                    </a:lnTo>
                    <a:lnTo>
                      <a:pt x="2008" y="1036"/>
                    </a:lnTo>
                    <a:lnTo>
                      <a:pt x="2008" y="1015"/>
                    </a:lnTo>
                    <a:lnTo>
                      <a:pt x="2017" y="1015"/>
                    </a:lnTo>
                    <a:lnTo>
                      <a:pt x="2030" y="1008"/>
                    </a:lnTo>
                    <a:lnTo>
                      <a:pt x="2037" y="1003"/>
                    </a:lnTo>
                    <a:lnTo>
                      <a:pt x="2039" y="1001"/>
                    </a:lnTo>
                    <a:lnTo>
                      <a:pt x="2032" y="992"/>
                    </a:lnTo>
                    <a:lnTo>
                      <a:pt x="2039" y="982"/>
                    </a:lnTo>
                    <a:lnTo>
                      <a:pt x="2035" y="969"/>
                    </a:lnTo>
                    <a:lnTo>
                      <a:pt x="2037" y="954"/>
                    </a:lnTo>
                    <a:lnTo>
                      <a:pt x="2040" y="945"/>
                    </a:lnTo>
                    <a:lnTo>
                      <a:pt x="2046" y="936"/>
                    </a:lnTo>
                    <a:lnTo>
                      <a:pt x="2047" y="924"/>
                    </a:lnTo>
                    <a:lnTo>
                      <a:pt x="2046" y="924"/>
                    </a:lnTo>
                    <a:lnTo>
                      <a:pt x="2030" y="920"/>
                    </a:lnTo>
                    <a:lnTo>
                      <a:pt x="2011" y="909"/>
                    </a:lnTo>
                    <a:lnTo>
                      <a:pt x="1979" y="879"/>
                    </a:lnTo>
                    <a:lnTo>
                      <a:pt x="1946" y="837"/>
                    </a:lnTo>
                    <a:lnTo>
                      <a:pt x="1938" y="841"/>
                    </a:lnTo>
                    <a:lnTo>
                      <a:pt x="1904" y="809"/>
                    </a:lnTo>
                    <a:lnTo>
                      <a:pt x="1873" y="770"/>
                    </a:lnTo>
                    <a:lnTo>
                      <a:pt x="1869" y="767"/>
                    </a:lnTo>
                    <a:lnTo>
                      <a:pt x="1868" y="765"/>
                    </a:lnTo>
                    <a:lnTo>
                      <a:pt x="1864" y="761"/>
                    </a:lnTo>
                    <a:lnTo>
                      <a:pt x="1834" y="723"/>
                    </a:lnTo>
                    <a:lnTo>
                      <a:pt x="1815" y="661"/>
                    </a:lnTo>
                    <a:lnTo>
                      <a:pt x="1801" y="615"/>
                    </a:lnTo>
                    <a:lnTo>
                      <a:pt x="1799" y="580"/>
                    </a:lnTo>
                    <a:lnTo>
                      <a:pt x="1787" y="555"/>
                    </a:lnTo>
                    <a:lnTo>
                      <a:pt x="1777" y="509"/>
                    </a:lnTo>
                    <a:lnTo>
                      <a:pt x="1779" y="416"/>
                    </a:lnTo>
                    <a:lnTo>
                      <a:pt x="1772" y="402"/>
                    </a:lnTo>
                    <a:lnTo>
                      <a:pt x="1770" y="409"/>
                    </a:lnTo>
                    <a:lnTo>
                      <a:pt x="1765" y="405"/>
                    </a:lnTo>
                    <a:lnTo>
                      <a:pt x="1755" y="365"/>
                    </a:lnTo>
                    <a:lnTo>
                      <a:pt x="1758" y="299"/>
                    </a:lnTo>
                    <a:lnTo>
                      <a:pt x="1775" y="252"/>
                    </a:lnTo>
                    <a:lnTo>
                      <a:pt x="1775" y="248"/>
                    </a:lnTo>
                    <a:lnTo>
                      <a:pt x="1762" y="254"/>
                    </a:lnTo>
                    <a:lnTo>
                      <a:pt x="1777" y="241"/>
                    </a:lnTo>
                    <a:lnTo>
                      <a:pt x="1777" y="234"/>
                    </a:lnTo>
                    <a:lnTo>
                      <a:pt x="1789" y="225"/>
                    </a:lnTo>
                    <a:lnTo>
                      <a:pt x="1806" y="231"/>
                    </a:lnTo>
                    <a:lnTo>
                      <a:pt x="1811" y="250"/>
                    </a:lnTo>
                    <a:lnTo>
                      <a:pt x="1822" y="262"/>
                    </a:lnTo>
                    <a:lnTo>
                      <a:pt x="1816" y="264"/>
                    </a:lnTo>
                    <a:lnTo>
                      <a:pt x="1842" y="271"/>
                    </a:lnTo>
                    <a:lnTo>
                      <a:pt x="1815" y="247"/>
                    </a:lnTo>
                    <a:lnTo>
                      <a:pt x="1810" y="227"/>
                    </a:lnTo>
                    <a:lnTo>
                      <a:pt x="1786" y="222"/>
                    </a:lnTo>
                    <a:lnTo>
                      <a:pt x="1777" y="209"/>
                    </a:lnTo>
                    <a:lnTo>
                      <a:pt x="1779" y="192"/>
                    </a:lnTo>
                    <a:lnTo>
                      <a:pt x="1777" y="181"/>
                    </a:lnTo>
                    <a:lnTo>
                      <a:pt x="1782" y="165"/>
                    </a:lnTo>
                    <a:lnTo>
                      <a:pt x="1774" y="153"/>
                    </a:lnTo>
                    <a:lnTo>
                      <a:pt x="1765" y="157"/>
                    </a:lnTo>
                    <a:lnTo>
                      <a:pt x="1763" y="153"/>
                    </a:lnTo>
                    <a:lnTo>
                      <a:pt x="1760" y="157"/>
                    </a:lnTo>
                    <a:lnTo>
                      <a:pt x="1755" y="158"/>
                    </a:lnTo>
                    <a:lnTo>
                      <a:pt x="1746" y="167"/>
                    </a:lnTo>
                    <a:lnTo>
                      <a:pt x="1722" y="167"/>
                    </a:lnTo>
                    <a:lnTo>
                      <a:pt x="1712" y="155"/>
                    </a:lnTo>
                    <a:lnTo>
                      <a:pt x="1705" y="164"/>
                    </a:lnTo>
                    <a:lnTo>
                      <a:pt x="1697" y="165"/>
                    </a:lnTo>
                    <a:lnTo>
                      <a:pt x="1681" y="151"/>
                    </a:lnTo>
                    <a:lnTo>
                      <a:pt x="1681" y="143"/>
                    </a:lnTo>
                    <a:lnTo>
                      <a:pt x="1671" y="139"/>
                    </a:lnTo>
                    <a:lnTo>
                      <a:pt x="1673" y="132"/>
                    </a:lnTo>
                    <a:lnTo>
                      <a:pt x="1663" y="134"/>
                    </a:lnTo>
                    <a:lnTo>
                      <a:pt x="1661" y="128"/>
                    </a:lnTo>
                    <a:lnTo>
                      <a:pt x="1649" y="132"/>
                    </a:lnTo>
                    <a:lnTo>
                      <a:pt x="1642" y="127"/>
                    </a:lnTo>
                    <a:lnTo>
                      <a:pt x="1623" y="127"/>
                    </a:lnTo>
                    <a:lnTo>
                      <a:pt x="1606" y="121"/>
                    </a:lnTo>
                    <a:lnTo>
                      <a:pt x="1592" y="120"/>
                    </a:lnTo>
                    <a:lnTo>
                      <a:pt x="1572" y="128"/>
                    </a:lnTo>
                    <a:lnTo>
                      <a:pt x="1526" y="130"/>
                    </a:lnTo>
                    <a:lnTo>
                      <a:pt x="1521" y="130"/>
                    </a:lnTo>
                    <a:lnTo>
                      <a:pt x="1500" y="127"/>
                    </a:lnTo>
                    <a:lnTo>
                      <a:pt x="1481" y="139"/>
                    </a:lnTo>
                    <a:lnTo>
                      <a:pt x="1468" y="141"/>
                    </a:lnTo>
                    <a:lnTo>
                      <a:pt x="1464" y="148"/>
                    </a:lnTo>
                    <a:lnTo>
                      <a:pt x="1466" y="162"/>
                    </a:lnTo>
                    <a:lnTo>
                      <a:pt x="1456" y="167"/>
                    </a:lnTo>
                    <a:lnTo>
                      <a:pt x="1416" y="181"/>
                    </a:lnTo>
                    <a:lnTo>
                      <a:pt x="1401" y="195"/>
                    </a:lnTo>
                    <a:lnTo>
                      <a:pt x="1377" y="195"/>
                    </a:lnTo>
                    <a:lnTo>
                      <a:pt x="1375" y="180"/>
                    </a:lnTo>
                    <a:lnTo>
                      <a:pt x="1355" y="165"/>
                    </a:lnTo>
                    <a:lnTo>
                      <a:pt x="1339" y="158"/>
                    </a:lnTo>
                    <a:lnTo>
                      <a:pt x="1307" y="158"/>
                    </a:lnTo>
                    <a:lnTo>
                      <a:pt x="1305" y="160"/>
                    </a:lnTo>
                    <a:lnTo>
                      <a:pt x="1283" y="165"/>
                    </a:lnTo>
                    <a:lnTo>
                      <a:pt x="1283" y="150"/>
                    </a:lnTo>
                    <a:lnTo>
                      <a:pt x="1267" y="148"/>
                    </a:lnTo>
                    <a:lnTo>
                      <a:pt x="1255" y="143"/>
                    </a:lnTo>
                    <a:lnTo>
                      <a:pt x="1245" y="150"/>
                    </a:lnTo>
                    <a:lnTo>
                      <a:pt x="1226" y="139"/>
                    </a:lnTo>
                    <a:lnTo>
                      <a:pt x="1218" y="143"/>
                    </a:lnTo>
                    <a:lnTo>
                      <a:pt x="1214" y="139"/>
                    </a:lnTo>
                    <a:lnTo>
                      <a:pt x="1213" y="143"/>
                    </a:lnTo>
                    <a:lnTo>
                      <a:pt x="1202" y="143"/>
                    </a:lnTo>
                    <a:lnTo>
                      <a:pt x="1194" y="155"/>
                    </a:lnTo>
                    <a:lnTo>
                      <a:pt x="1180" y="148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solidFill>
                    <a:srgbClr val="3B79B9"/>
                  </a:solidFill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3F6FE954-A326-5E47-B085-7C63570A213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395523" y="2968947"/>
                <a:ext cx="3692" cy="3731"/>
              </a:xfrm>
              <a:custGeom>
                <a:avLst/>
                <a:gdLst>
                  <a:gd name="T0" fmla="*/ 0 w 9"/>
                  <a:gd name="T1" fmla="*/ 3 h 4"/>
                  <a:gd name="T2" fmla="*/ 3 w 9"/>
                  <a:gd name="T3" fmla="*/ 2 h 4"/>
                  <a:gd name="T4" fmla="*/ 1 w 9"/>
                  <a:gd name="T5" fmla="*/ 0 h 4"/>
                  <a:gd name="T6" fmla="*/ 0 w 9"/>
                  <a:gd name="T7" fmla="*/ 3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9" y="2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FD3D55A3-40ED-4A42-B2A6-298E06D2B22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394544" y="2972833"/>
                <a:ext cx="1231" cy="3731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1 w 4"/>
                  <a:gd name="T5" fmla="*/ 0 h 3"/>
                  <a:gd name="T6" fmla="*/ 0 w 4"/>
                  <a:gd name="T7" fmla="*/ 3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4" y="3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B9483751-4BE9-6644-87E2-C64FD66444B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277496" y="2067474"/>
                <a:ext cx="487299" cy="453976"/>
              </a:xfrm>
              <a:custGeom>
                <a:avLst/>
                <a:gdLst>
                  <a:gd name="T0" fmla="*/ 167 w 920"/>
                  <a:gd name="T1" fmla="*/ 286 h 843"/>
                  <a:gd name="T2" fmla="*/ 163 w 920"/>
                  <a:gd name="T3" fmla="*/ 295 h 843"/>
                  <a:gd name="T4" fmla="*/ 171 w 920"/>
                  <a:gd name="T5" fmla="*/ 313 h 843"/>
                  <a:gd name="T6" fmla="*/ 182 w 920"/>
                  <a:gd name="T7" fmla="*/ 327 h 843"/>
                  <a:gd name="T8" fmla="*/ 190 w 920"/>
                  <a:gd name="T9" fmla="*/ 342 h 843"/>
                  <a:gd name="T10" fmla="*/ 193 w 920"/>
                  <a:gd name="T11" fmla="*/ 327 h 843"/>
                  <a:gd name="T12" fmla="*/ 192 w 920"/>
                  <a:gd name="T13" fmla="*/ 314 h 843"/>
                  <a:gd name="T14" fmla="*/ 196 w 920"/>
                  <a:gd name="T15" fmla="*/ 305 h 843"/>
                  <a:gd name="T16" fmla="*/ 208 w 920"/>
                  <a:gd name="T17" fmla="*/ 308 h 843"/>
                  <a:gd name="T18" fmla="*/ 224 w 920"/>
                  <a:gd name="T19" fmla="*/ 300 h 843"/>
                  <a:gd name="T20" fmla="*/ 250 w 920"/>
                  <a:gd name="T21" fmla="*/ 309 h 843"/>
                  <a:gd name="T22" fmla="*/ 262 w 920"/>
                  <a:gd name="T23" fmla="*/ 331 h 843"/>
                  <a:gd name="T24" fmla="*/ 305 w 920"/>
                  <a:gd name="T25" fmla="*/ 317 h 843"/>
                  <a:gd name="T26" fmla="*/ 304 w 920"/>
                  <a:gd name="T27" fmla="*/ 295 h 843"/>
                  <a:gd name="T28" fmla="*/ 312 w 920"/>
                  <a:gd name="T29" fmla="*/ 297 h 843"/>
                  <a:gd name="T30" fmla="*/ 359 w 920"/>
                  <a:gd name="T31" fmla="*/ 339 h 843"/>
                  <a:gd name="T32" fmla="*/ 363 w 920"/>
                  <a:gd name="T33" fmla="*/ 354 h 843"/>
                  <a:gd name="T34" fmla="*/ 347 w 920"/>
                  <a:gd name="T35" fmla="*/ 358 h 843"/>
                  <a:gd name="T36" fmla="*/ 380 w 920"/>
                  <a:gd name="T37" fmla="*/ 363 h 843"/>
                  <a:gd name="T38" fmla="*/ 375 w 920"/>
                  <a:gd name="T39" fmla="*/ 327 h 843"/>
                  <a:gd name="T40" fmla="*/ 335 w 920"/>
                  <a:gd name="T41" fmla="*/ 292 h 843"/>
                  <a:gd name="T42" fmla="*/ 313 w 920"/>
                  <a:gd name="T43" fmla="*/ 266 h 843"/>
                  <a:gd name="T44" fmla="*/ 316 w 920"/>
                  <a:gd name="T45" fmla="*/ 226 h 843"/>
                  <a:gd name="T46" fmla="*/ 295 w 920"/>
                  <a:gd name="T47" fmla="*/ 228 h 843"/>
                  <a:gd name="T48" fmla="*/ 296 w 920"/>
                  <a:gd name="T49" fmla="*/ 206 h 843"/>
                  <a:gd name="T50" fmla="*/ 318 w 920"/>
                  <a:gd name="T51" fmla="*/ 183 h 843"/>
                  <a:gd name="T52" fmla="*/ 322 w 920"/>
                  <a:gd name="T53" fmla="*/ 158 h 843"/>
                  <a:gd name="T54" fmla="*/ 300 w 920"/>
                  <a:gd name="T55" fmla="*/ 148 h 843"/>
                  <a:gd name="T56" fmla="*/ 274 w 920"/>
                  <a:gd name="T57" fmla="*/ 151 h 843"/>
                  <a:gd name="T58" fmla="*/ 266 w 920"/>
                  <a:gd name="T59" fmla="*/ 128 h 843"/>
                  <a:gd name="T60" fmla="*/ 276 w 920"/>
                  <a:gd name="T61" fmla="*/ 111 h 843"/>
                  <a:gd name="T62" fmla="*/ 297 w 920"/>
                  <a:gd name="T63" fmla="*/ 91 h 843"/>
                  <a:gd name="T64" fmla="*/ 331 w 920"/>
                  <a:gd name="T65" fmla="*/ 69 h 843"/>
                  <a:gd name="T66" fmla="*/ 345 w 920"/>
                  <a:gd name="T67" fmla="*/ 49 h 843"/>
                  <a:gd name="T68" fmla="*/ 308 w 920"/>
                  <a:gd name="T69" fmla="*/ 33 h 843"/>
                  <a:gd name="T70" fmla="*/ 270 w 920"/>
                  <a:gd name="T71" fmla="*/ 27 h 843"/>
                  <a:gd name="T72" fmla="*/ 249 w 920"/>
                  <a:gd name="T73" fmla="*/ 31 h 843"/>
                  <a:gd name="T74" fmla="*/ 209 w 920"/>
                  <a:gd name="T75" fmla="*/ 20 h 843"/>
                  <a:gd name="T76" fmla="*/ 134 w 920"/>
                  <a:gd name="T77" fmla="*/ 14 h 843"/>
                  <a:gd name="T78" fmla="*/ 110 w 920"/>
                  <a:gd name="T79" fmla="*/ 0 h 843"/>
                  <a:gd name="T80" fmla="*/ 102 w 920"/>
                  <a:gd name="T81" fmla="*/ 30 h 843"/>
                  <a:gd name="T82" fmla="*/ 77 w 920"/>
                  <a:gd name="T83" fmla="*/ 46 h 843"/>
                  <a:gd name="T84" fmla="*/ 71 w 920"/>
                  <a:gd name="T85" fmla="*/ 63 h 843"/>
                  <a:gd name="T86" fmla="*/ 50 w 920"/>
                  <a:gd name="T87" fmla="*/ 68 h 843"/>
                  <a:gd name="T88" fmla="*/ 36 w 920"/>
                  <a:gd name="T89" fmla="*/ 94 h 843"/>
                  <a:gd name="T90" fmla="*/ 21 w 920"/>
                  <a:gd name="T91" fmla="*/ 109 h 843"/>
                  <a:gd name="T92" fmla="*/ 6 w 920"/>
                  <a:gd name="T93" fmla="*/ 122 h 843"/>
                  <a:gd name="T94" fmla="*/ 17 w 920"/>
                  <a:gd name="T95" fmla="*/ 145 h 843"/>
                  <a:gd name="T96" fmla="*/ 33 w 920"/>
                  <a:gd name="T97" fmla="*/ 162 h 843"/>
                  <a:gd name="T98" fmla="*/ 42 w 920"/>
                  <a:gd name="T99" fmla="*/ 184 h 843"/>
                  <a:gd name="T100" fmla="*/ 19 w 920"/>
                  <a:gd name="T101" fmla="*/ 208 h 843"/>
                  <a:gd name="T102" fmla="*/ 34 w 920"/>
                  <a:gd name="T103" fmla="*/ 240 h 843"/>
                  <a:gd name="T104" fmla="*/ 50 w 920"/>
                  <a:gd name="T105" fmla="*/ 254 h 843"/>
                  <a:gd name="T106" fmla="*/ 59 w 920"/>
                  <a:gd name="T107" fmla="*/ 276 h 843"/>
                  <a:gd name="T108" fmla="*/ 63 w 920"/>
                  <a:gd name="T109" fmla="*/ 282 h 843"/>
                  <a:gd name="T110" fmla="*/ 75 w 920"/>
                  <a:gd name="T111" fmla="*/ 281 h 843"/>
                  <a:gd name="T112" fmla="*/ 82 w 920"/>
                  <a:gd name="T113" fmla="*/ 289 h 843"/>
                  <a:gd name="T114" fmla="*/ 102 w 920"/>
                  <a:gd name="T115" fmla="*/ 278 h 843"/>
                  <a:gd name="T116" fmla="*/ 124 w 920"/>
                  <a:gd name="T117" fmla="*/ 282 h 843"/>
                  <a:gd name="T118" fmla="*/ 138 w 920"/>
                  <a:gd name="T119" fmla="*/ 275 h 843"/>
                  <a:gd name="T120" fmla="*/ 149 w 920"/>
                  <a:gd name="T121" fmla="*/ 279 h 843"/>
                  <a:gd name="T122" fmla="*/ 160 w 920"/>
                  <a:gd name="T123" fmla="*/ 276 h 84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920" h="843">
                    <a:moveTo>
                      <a:pt x="379" y="643"/>
                    </a:moveTo>
                    <a:lnTo>
                      <a:pt x="378" y="650"/>
                    </a:lnTo>
                    <a:lnTo>
                      <a:pt x="383" y="647"/>
                    </a:lnTo>
                    <a:lnTo>
                      <a:pt x="379" y="652"/>
                    </a:lnTo>
                    <a:lnTo>
                      <a:pt x="388" y="659"/>
                    </a:lnTo>
                    <a:lnTo>
                      <a:pt x="381" y="657"/>
                    </a:lnTo>
                    <a:lnTo>
                      <a:pt x="381" y="670"/>
                    </a:lnTo>
                    <a:lnTo>
                      <a:pt x="386" y="670"/>
                    </a:lnTo>
                    <a:lnTo>
                      <a:pt x="386" y="673"/>
                    </a:lnTo>
                    <a:lnTo>
                      <a:pt x="378" y="679"/>
                    </a:lnTo>
                    <a:lnTo>
                      <a:pt x="383" y="686"/>
                    </a:lnTo>
                    <a:lnTo>
                      <a:pt x="396" y="700"/>
                    </a:lnTo>
                    <a:lnTo>
                      <a:pt x="395" y="703"/>
                    </a:lnTo>
                    <a:lnTo>
                      <a:pt x="398" y="712"/>
                    </a:lnTo>
                    <a:lnTo>
                      <a:pt x="398" y="721"/>
                    </a:lnTo>
                    <a:lnTo>
                      <a:pt x="400" y="730"/>
                    </a:lnTo>
                    <a:lnTo>
                      <a:pt x="408" y="723"/>
                    </a:lnTo>
                    <a:lnTo>
                      <a:pt x="417" y="747"/>
                    </a:lnTo>
                    <a:lnTo>
                      <a:pt x="415" y="749"/>
                    </a:lnTo>
                    <a:lnTo>
                      <a:pt x="422" y="754"/>
                    </a:lnTo>
                    <a:lnTo>
                      <a:pt x="419" y="760"/>
                    </a:lnTo>
                    <a:lnTo>
                      <a:pt x="431" y="770"/>
                    </a:lnTo>
                    <a:lnTo>
                      <a:pt x="431" y="783"/>
                    </a:lnTo>
                    <a:lnTo>
                      <a:pt x="441" y="783"/>
                    </a:lnTo>
                    <a:lnTo>
                      <a:pt x="441" y="788"/>
                    </a:lnTo>
                    <a:lnTo>
                      <a:pt x="451" y="793"/>
                    </a:lnTo>
                    <a:lnTo>
                      <a:pt x="455" y="779"/>
                    </a:lnTo>
                    <a:lnTo>
                      <a:pt x="480" y="751"/>
                    </a:lnTo>
                    <a:lnTo>
                      <a:pt x="465" y="756"/>
                    </a:lnTo>
                    <a:lnTo>
                      <a:pt x="449" y="754"/>
                    </a:lnTo>
                    <a:lnTo>
                      <a:pt x="441" y="754"/>
                    </a:lnTo>
                    <a:lnTo>
                      <a:pt x="432" y="737"/>
                    </a:lnTo>
                    <a:lnTo>
                      <a:pt x="437" y="735"/>
                    </a:lnTo>
                    <a:lnTo>
                      <a:pt x="439" y="732"/>
                    </a:lnTo>
                    <a:lnTo>
                      <a:pt x="446" y="723"/>
                    </a:lnTo>
                    <a:lnTo>
                      <a:pt x="458" y="723"/>
                    </a:lnTo>
                    <a:lnTo>
                      <a:pt x="463" y="723"/>
                    </a:lnTo>
                    <a:lnTo>
                      <a:pt x="461" y="717"/>
                    </a:lnTo>
                    <a:lnTo>
                      <a:pt x="458" y="714"/>
                    </a:lnTo>
                    <a:lnTo>
                      <a:pt x="456" y="703"/>
                    </a:lnTo>
                    <a:lnTo>
                      <a:pt x="463" y="698"/>
                    </a:lnTo>
                    <a:lnTo>
                      <a:pt x="470" y="698"/>
                    </a:lnTo>
                    <a:lnTo>
                      <a:pt x="475" y="710"/>
                    </a:lnTo>
                    <a:lnTo>
                      <a:pt x="480" y="698"/>
                    </a:lnTo>
                    <a:lnTo>
                      <a:pt x="484" y="709"/>
                    </a:lnTo>
                    <a:lnTo>
                      <a:pt x="489" y="700"/>
                    </a:lnTo>
                    <a:lnTo>
                      <a:pt x="497" y="696"/>
                    </a:lnTo>
                    <a:lnTo>
                      <a:pt x="501" y="691"/>
                    </a:lnTo>
                    <a:lnTo>
                      <a:pt x="513" y="693"/>
                    </a:lnTo>
                    <a:lnTo>
                      <a:pt x="520" y="691"/>
                    </a:lnTo>
                    <a:lnTo>
                      <a:pt x="521" y="700"/>
                    </a:lnTo>
                    <a:lnTo>
                      <a:pt x="528" y="705"/>
                    </a:lnTo>
                    <a:lnTo>
                      <a:pt x="538" y="709"/>
                    </a:lnTo>
                    <a:lnTo>
                      <a:pt x="547" y="707"/>
                    </a:lnTo>
                    <a:lnTo>
                      <a:pt x="581" y="712"/>
                    </a:lnTo>
                    <a:lnTo>
                      <a:pt x="595" y="719"/>
                    </a:lnTo>
                    <a:lnTo>
                      <a:pt x="603" y="723"/>
                    </a:lnTo>
                    <a:lnTo>
                      <a:pt x="614" y="728"/>
                    </a:lnTo>
                    <a:lnTo>
                      <a:pt x="614" y="762"/>
                    </a:lnTo>
                    <a:lnTo>
                      <a:pt x="608" y="763"/>
                    </a:lnTo>
                    <a:lnTo>
                      <a:pt x="619" y="767"/>
                    </a:lnTo>
                    <a:lnTo>
                      <a:pt x="641" y="762"/>
                    </a:lnTo>
                    <a:lnTo>
                      <a:pt x="658" y="749"/>
                    </a:lnTo>
                    <a:lnTo>
                      <a:pt x="687" y="735"/>
                    </a:lnTo>
                    <a:lnTo>
                      <a:pt x="709" y="730"/>
                    </a:lnTo>
                    <a:lnTo>
                      <a:pt x="711" y="726"/>
                    </a:lnTo>
                    <a:lnTo>
                      <a:pt x="689" y="709"/>
                    </a:lnTo>
                    <a:lnTo>
                      <a:pt x="696" y="710"/>
                    </a:lnTo>
                    <a:lnTo>
                      <a:pt x="696" y="691"/>
                    </a:lnTo>
                    <a:lnTo>
                      <a:pt x="706" y="679"/>
                    </a:lnTo>
                    <a:lnTo>
                      <a:pt x="699" y="680"/>
                    </a:lnTo>
                    <a:lnTo>
                      <a:pt x="706" y="673"/>
                    </a:lnTo>
                    <a:lnTo>
                      <a:pt x="706" y="672"/>
                    </a:lnTo>
                    <a:lnTo>
                      <a:pt x="715" y="682"/>
                    </a:lnTo>
                    <a:lnTo>
                      <a:pt x="726" y="684"/>
                    </a:lnTo>
                    <a:lnTo>
                      <a:pt x="754" y="693"/>
                    </a:lnTo>
                    <a:lnTo>
                      <a:pt x="778" y="716"/>
                    </a:lnTo>
                    <a:lnTo>
                      <a:pt x="803" y="742"/>
                    </a:lnTo>
                    <a:lnTo>
                      <a:pt x="815" y="749"/>
                    </a:lnTo>
                    <a:lnTo>
                      <a:pt x="833" y="781"/>
                    </a:lnTo>
                    <a:lnTo>
                      <a:pt x="827" y="790"/>
                    </a:lnTo>
                    <a:lnTo>
                      <a:pt x="821" y="795"/>
                    </a:lnTo>
                    <a:lnTo>
                      <a:pt x="838" y="799"/>
                    </a:lnTo>
                    <a:lnTo>
                      <a:pt x="838" y="807"/>
                    </a:lnTo>
                    <a:lnTo>
                      <a:pt x="843" y="816"/>
                    </a:lnTo>
                    <a:lnTo>
                      <a:pt x="860" y="816"/>
                    </a:lnTo>
                    <a:lnTo>
                      <a:pt x="853" y="821"/>
                    </a:lnTo>
                    <a:lnTo>
                      <a:pt x="841" y="825"/>
                    </a:lnTo>
                    <a:lnTo>
                      <a:pt x="815" y="818"/>
                    </a:lnTo>
                    <a:lnTo>
                      <a:pt x="807" y="825"/>
                    </a:lnTo>
                    <a:lnTo>
                      <a:pt x="814" y="832"/>
                    </a:lnTo>
                    <a:lnTo>
                      <a:pt x="833" y="834"/>
                    </a:lnTo>
                    <a:lnTo>
                      <a:pt x="862" y="843"/>
                    </a:lnTo>
                    <a:lnTo>
                      <a:pt x="865" y="841"/>
                    </a:lnTo>
                    <a:lnTo>
                      <a:pt x="882" y="836"/>
                    </a:lnTo>
                    <a:lnTo>
                      <a:pt x="896" y="818"/>
                    </a:lnTo>
                    <a:lnTo>
                      <a:pt x="920" y="799"/>
                    </a:lnTo>
                    <a:lnTo>
                      <a:pt x="909" y="791"/>
                    </a:lnTo>
                    <a:lnTo>
                      <a:pt x="904" y="790"/>
                    </a:lnTo>
                    <a:lnTo>
                      <a:pt x="872" y="754"/>
                    </a:lnTo>
                    <a:lnTo>
                      <a:pt x="872" y="746"/>
                    </a:lnTo>
                    <a:lnTo>
                      <a:pt x="848" y="710"/>
                    </a:lnTo>
                    <a:lnTo>
                      <a:pt x="826" y="705"/>
                    </a:lnTo>
                    <a:lnTo>
                      <a:pt x="809" y="693"/>
                    </a:lnTo>
                    <a:lnTo>
                      <a:pt x="778" y="673"/>
                    </a:lnTo>
                    <a:lnTo>
                      <a:pt x="756" y="670"/>
                    </a:lnTo>
                    <a:lnTo>
                      <a:pt x="735" y="665"/>
                    </a:lnTo>
                    <a:lnTo>
                      <a:pt x="726" y="642"/>
                    </a:lnTo>
                    <a:lnTo>
                      <a:pt x="726" y="628"/>
                    </a:lnTo>
                    <a:lnTo>
                      <a:pt x="728" y="613"/>
                    </a:lnTo>
                    <a:lnTo>
                      <a:pt x="747" y="585"/>
                    </a:lnTo>
                    <a:lnTo>
                      <a:pt x="757" y="559"/>
                    </a:lnTo>
                    <a:lnTo>
                      <a:pt x="756" y="518"/>
                    </a:lnTo>
                    <a:lnTo>
                      <a:pt x="740" y="522"/>
                    </a:lnTo>
                    <a:lnTo>
                      <a:pt x="733" y="520"/>
                    </a:lnTo>
                    <a:lnTo>
                      <a:pt x="721" y="531"/>
                    </a:lnTo>
                    <a:lnTo>
                      <a:pt x="704" y="536"/>
                    </a:lnTo>
                    <a:lnTo>
                      <a:pt x="696" y="534"/>
                    </a:lnTo>
                    <a:lnTo>
                      <a:pt x="696" y="531"/>
                    </a:lnTo>
                    <a:lnTo>
                      <a:pt x="685" y="525"/>
                    </a:lnTo>
                    <a:lnTo>
                      <a:pt x="677" y="522"/>
                    </a:lnTo>
                    <a:lnTo>
                      <a:pt x="672" y="509"/>
                    </a:lnTo>
                    <a:lnTo>
                      <a:pt x="665" y="508"/>
                    </a:lnTo>
                    <a:lnTo>
                      <a:pt x="673" y="499"/>
                    </a:lnTo>
                    <a:lnTo>
                      <a:pt x="687" y="474"/>
                    </a:lnTo>
                    <a:lnTo>
                      <a:pt x="680" y="469"/>
                    </a:lnTo>
                    <a:lnTo>
                      <a:pt x="679" y="467"/>
                    </a:lnTo>
                    <a:lnTo>
                      <a:pt x="685" y="462"/>
                    </a:lnTo>
                    <a:lnTo>
                      <a:pt x="715" y="442"/>
                    </a:lnTo>
                    <a:lnTo>
                      <a:pt x="738" y="421"/>
                    </a:lnTo>
                    <a:lnTo>
                      <a:pt x="768" y="395"/>
                    </a:lnTo>
                    <a:lnTo>
                      <a:pt x="769" y="386"/>
                    </a:lnTo>
                    <a:lnTo>
                      <a:pt x="778" y="372"/>
                    </a:lnTo>
                    <a:lnTo>
                      <a:pt x="756" y="361"/>
                    </a:lnTo>
                    <a:lnTo>
                      <a:pt x="747" y="365"/>
                    </a:lnTo>
                    <a:lnTo>
                      <a:pt x="735" y="361"/>
                    </a:lnTo>
                    <a:lnTo>
                      <a:pt x="721" y="363"/>
                    </a:lnTo>
                    <a:lnTo>
                      <a:pt x="716" y="351"/>
                    </a:lnTo>
                    <a:lnTo>
                      <a:pt x="697" y="344"/>
                    </a:lnTo>
                    <a:lnTo>
                      <a:pt x="697" y="342"/>
                    </a:lnTo>
                    <a:lnTo>
                      <a:pt x="679" y="337"/>
                    </a:lnTo>
                    <a:lnTo>
                      <a:pt x="651" y="333"/>
                    </a:lnTo>
                    <a:lnTo>
                      <a:pt x="658" y="345"/>
                    </a:lnTo>
                    <a:lnTo>
                      <a:pt x="653" y="344"/>
                    </a:lnTo>
                    <a:lnTo>
                      <a:pt x="636" y="347"/>
                    </a:lnTo>
                    <a:lnTo>
                      <a:pt x="629" y="344"/>
                    </a:lnTo>
                    <a:lnTo>
                      <a:pt x="631" y="333"/>
                    </a:lnTo>
                    <a:lnTo>
                      <a:pt x="636" y="328"/>
                    </a:lnTo>
                    <a:lnTo>
                      <a:pt x="631" y="322"/>
                    </a:lnTo>
                    <a:lnTo>
                      <a:pt x="619" y="294"/>
                    </a:lnTo>
                    <a:lnTo>
                      <a:pt x="610" y="277"/>
                    </a:lnTo>
                    <a:lnTo>
                      <a:pt x="608" y="275"/>
                    </a:lnTo>
                    <a:lnTo>
                      <a:pt x="614" y="273"/>
                    </a:lnTo>
                    <a:lnTo>
                      <a:pt x="632" y="266"/>
                    </a:lnTo>
                    <a:lnTo>
                      <a:pt x="641" y="255"/>
                    </a:lnTo>
                    <a:lnTo>
                      <a:pt x="648" y="248"/>
                    </a:lnTo>
                    <a:lnTo>
                      <a:pt x="644" y="226"/>
                    </a:lnTo>
                    <a:lnTo>
                      <a:pt x="656" y="224"/>
                    </a:lnTo>
                    <a:lnTo>
                      <a:pt x="668" y="220"/>
                    </a:lnTo>
                    <a:lnTo>
                      <a:pt x="689" y="210"/>
                    </a:lnTo>
                    <a:lnTo>
                      <a:pt x="691" y="208"/>
                    </a:lnTo>
                    <a:lnTo>
                      <a:pt x="711" y="199"/>
                    </a:lnTo>
                    <a:lnTo>
                      <a:pt x="725" y="183"/>
                    </a:lnTo>
                    <a:lnTo>
                      <a:pt x="733" y="166"/>
                    </a:lnTo>
                    <a:lnTo>
                      <a:pt x="769" y="160"/>
                    </a:lnTo>
                    <a:lnTo>
                      <a:pt x="786" y="164"/>
                    </a:lnTo>
                    <a:lnTo>
                      <a:pt x="793" y="146"/>
                    </a:lnTo>
                    <a:lnTo>
                      <a:pt x="798" y="134"/>
                    </a:lnTo>
                    <a:lnTo>
                      <a:pt x="798" y="123"/>
                    </a:lnTo>
                    <a:lnTo>
                      <a:pt x="802" y="113"/>
                    </a:lnTo>
                    <a:lnTo>
                      <a:pt x="803" y="99"/>
                    </a:lnTo>
                    <a:lnTo>
                      <a:pt x="778" y="95"/>
                    </a:lnTo>
                    <a:lnTo>
                      <a:pt x="738" y="81"/>
                    </a:lnTo>
                    <a:lnTo>
                      <a:pt x="725" y="86"/>
                    </a:lnTo>
                    <a:lnTo>
                      <a:pt x="716" y="76"/>
                    </a:lnTo>
                    <a:lnTo>
                      <a:pt x="692" y="79"/>
                    </a:lnTo>
                    <a:lnTo>
                      <a:pt x="684" y="65"/>
                    </a:lnTo>
                    <a:lnTo>
                      <a:pt x="670" y="67"/>
                    </a:lnTo>
                    <a:lnTo>
                      <a:pt x="631" y="67"/>
                    </a:lnTo>
                    <a:lnTo>
                      <a:pt x="627" y="62"/>
                    </a:lnTo>
                    <a:lnTo>
                      <a:pt x="610" y="55"/>
                    </a:lnTo>
                    <a:lnTo>
                      <a:pt x="607" y="60"/>
                    </a:lnTo>
                    <a:lnTo>
                      <a:pt x="602" y="60"/>
                    </a:lnTo>
                    <a:lnTo>
                      <a:pt x="593" y="63"/>
                    </a:lnTo>
                    <a:lnTo>
                      <a:pt x="579" y="72"/>
                    </a:lnTo>
                    <a:lnTo>
                      <a:pt x="552" y="69"/>
                    </a:lnTo>
                    <a:lnTo>
                      <a:pt x="526" y="74"/>
                    </a:lnTo>
                    <a:lnTo>
                      <a:pt x="525" y="67"/>
                    </a:lnTo>
                    <a:lnTo>
                      <a:pt x="509" y="60"/>
                    </a:lnTo>
                    <a:lnTo>
                      <a:pt x="485" y="46"/>
                    </a:lnTo>
                    <a:lnTo>
                      <a:pt x="446" y="37"/>
                    </a:lnTo>
                    <a:lnTo>
                      <a:pt x="424" y="39"/>
                    </a:lnTo>
                    <a:lnTo>
                      <a:pt x="357" y="32"/>
                    </a:lnTo>
                    <a:lnTo>
                      <a:pt x="328" y="30"/>
                    </a:lnTo>
                    <a:lnTo>
                      <a:pt x="311" y="32"/>
                    </a:lnTo>
                    <a:lnTo>
                      <a:pt x="297" y="30"/>
                    </a:lnTo>
                    <a:lnTo>
                      <a:pt x="297" y="14"/>
                    </a:lnTo>
                    <a:lnTo>
                      <a:pt x="289" y="14"/>
                    </a:lnTo>
                    <a:lnTo>
                      <a:pt x="273" y="5"/>
                    </a:lnTo>
                    <a:lnTo>
                      <a:pt x="256" y="0"/>
                    </a:lnTo>
                    <a:lnTo>
                      <a:pt x="239" y="9"/>
                    </a:lnTo>
                    <a:lnTo>
                      <a:pt x="234" y="12"/>
                    </a:lnTo>
                    <a:lnTo>
                      <a:pt x="239" y="33"/>
                    </a:lnTo>
                    <a:lnTo>
                      <a:pt x="244" y="46"/>
                    </a:lnTo>
                    <a:lnTo>
                      <a:pt x="237" y="69"/>
                    </a:lnTo>
                    <a:lnTo>
                      <a:pt x="248" y="81"/>
                    </a:lnTo>
                    <a:lnTo>
                      <a:pt x="237" y="83"/>
                    </a:lnTo>
                    <a:lnTo>
                      <a:pt x="227" y="81"/>
                    </a:lnTo>
                    <a:lnTo>
                      <a:pt x="208" y="92"/>
                    </a:lnTo>
                    <a:lnTo>
                      <a:pt x="179" y="106"/>
                    </a:lnTo>
                    <a:lnTo>
                      <a:pt x="177" y="114"/>
                    </a:lnTo>
                    <a:lnTo>
                      <a:pt x="193" y="127"/>
                    </a:lnTo>
                    <a:lnTo>
                      <a:pt x="195" y="143"/>
                    </a:lnTo>
                    <a:lnTo>
                      <a:pt x="174" y="136"/>
                    </a:lnTo>
                    <a:lnTo>
                      <a:pt x="164" y="144"/>
                    </a:lnTo>
                    <a:lnTo>
                      <a:pt x="145" y="136"/>
                    </a:lnTo>
                    <a:lnTo>
                      <a:pt x="128" y="148"/>
                    </a:lnTo>
                    <a:lnTo>
                      <a:pt x="123" y="143"/>
                    </a:lnTo>
                    <a:lnTo>
                      <a:pt x="119" y="150"/>
                    </a:lnTo>
                    <a:lnTo>
                      <a:pt x="116" y="157"/>
                    </a:lnTo>
                    <a:lnTo>
                      <a:pt x="102" y="173"/>
                    </a:lnTo>
                    <a:lnTo>
                      <a:pt x="102" y="183"/>
                    </a:lnTo>
                    <a:lnTo>
                      <a:pt x="89" y="199"/>
                    </a:lnTo>
                    <a:lnTo>
                      <a:pt x="80" y="201"/>
                    </a:lnTo>
                    <a:lnTo>
                      <a:pt x="83" y="217"/>
                    </a:lnTo>
                    <a:lnTo>
                      <a:pt x="77" y="213"/>
                    </a:lnTo>
                    <a:lnTo>
                      <a:pt x="77" y="222"/>
                    </a:lnTo>
                    <a:lnTo>
                      <a:pt x="58" y="231"/>
                    </a:lnTo>
                    <a:lnTo>
                      <a:pt x="54" y="250"/>
                    </a:lnTo>
                    <a:lnTo>
                      <a:pt x="48" y="250"/>
                    </a:lnTo>
                    <a:lnTo>
                      <a:pt x="34" y="248"/>
                    </a:lnTo>
                    <a:lnTo>
                      <a:pt x="30" y="252"/>
                    </a:lnTo>
                    <a:lnTo>
                      <a:pt x="22" y="255"/>
                    </a:lnTo>
                    <a:lnTo>
                      <a:pt x="20" y="277"/>
                    </a:lnTo>
                    <a:lnTo>
                      <a:pt x="15" y="280"/>
                    </a:lnTo>
                    <a:lnTo>
                      <a:pt x="10" y="284"/>
                    </a:lnTo>
                    <a:lnTo>
                      <a:pt x="0" y="300"/>
                    </a:lnTo>
                    <a:lnTo>
                      <a:pt x="13" y="321"/>
                    </a:lnTo>
                    <a:lnTo>
                      <a:pt x="30" y="333"/>
                    </a:lnTo>
                    <a:lnTo>
                      <a:pt x="39" y="333"/>
                    </a:lnTo>
                    <a:lnTo>
                      <a:pt x="48" y="330"/>
                    </a:lnTo>
                    <a:lnTo>
                      <a:pt x="49" y="333"/>
                    </a:lnTo>
                    <a:lnTo>
                      <a:pt x="48" y="344"/>
                    </a:lnTo>
                    <a:lnTo>
                      <a:pt x="73" y="347"/>
                    </a:lnTo>
                    <a:lnTo>
                      <a:pt x="77" y="372"/>
                    </a:lnTo>
                    <a:lnTo>
                      <a:pt x="101" y="395"/>
                    </a:lnTo>
                    <a:lnTo>
                      <a:pt x="102" y="407"/>
                    </a:lnTo>
                    <a:lnTo>
                      <a:pt x="102" y="409"/>
                    </a:lnTo>
                    <a:lnTo>
                      <a:pt x="99" y="419"/>
                    </a:lnTo>
                    <a:lnTo>
                      <a:pt x="97" y="423"/>
                    </a:lnTo>
                    <a:lnTo>
                      <a:pt x="78" y="441"/>
                    </a:lnTo>
                    <a:lnTo>
                      <a:pt x="73" y="442"/>
                    </a:lnTo>
                    <a:lnTo>
                      <a:pt x="53" y="464"/>
                    </a:lnTo>
                    <a:lnTo>
                      <a:pt x="51" y="465"/>
                    </a:lnTo>
                    <a:lnTo>
                      <a:pt x="44" y="478"/>
                    </a:lnTo>
                    <a:lnTo>
                      <a:pt x="46" y="479"/>
                    </a:lnTo>
                    <a:lnTo>
                      <a:pt x="54" y="495"/>
                    </a:lnTo>
                    <a:lnTo>
                      <a:pt x="61" y="523"/>
                    </a:lnTo>
                    <a:lnTo>
                      <a:pt x="63" y="552"/>
                    </a:lnTo>
                    <a:lnTo>
                      <a:pt x="78" y="553"/>
                    </a:lnTo>
                    <a:lnTo>
                      <a:pt x="83" y="562"/>
                    </a:lnTo>
                    <a:lnTo>
                      <a:pt x="97" y="569"/>
                    </a:lnTo>
                    <a:lnTo>
                      <a:pt x="107" y="575"/>
                    </a:lnTo>
                    <a:lnTo>
                      <a:pt x="114" y="585"/>
                    </a:lnTo>
                    <a:lnTo>
                      <a:pt x="116" y="585"/>
                    </a:lnTo>
                    <a:lnTo>
                      <a:pt x="111" y="590"/>
                    </a:lnTo>
                    <a:lnTo>
                      <a:pt x="119" y="603"/>
                    </a:lnTo>
                    <a:lnTo>
                      <a:pt x="123" y="619"/>
                    </a:lnTo>
                    <a:lnTo>
                      <a:pt x="131" y="620"/>
                    </a:lnTo>
                    <a:lnTo>
                      <a:pt x="136" y="635"/>
                    </a:lnTo>
                    <a:lnTo>
                      <a:pt x="133" y="638"/>
                    </a:lnTo>
                    <a:lnTo>
                      <a:pt x="140" y="647"/>
                    </a:lnTo>
                    <a:lnTo>
                      <a:pt x="143" y="647"/>
                    </a:lnTo>
                    <a:lnTo>
                      <a:pt x="143" y="649"/>
                    </a:lnTo>
                    <a:lnTo>
                      <a:pt x="147" y="650"/>
                    </a:lnTo>
                    <a:lnTo>
                      <a:pt x="152" y="650"/>
                    </a:lnTo>
                    <a:lnTo>
                      <a:pt x="159" y="656"/>
                    </a:lnTo>
                    <a:lnTo>
                      <a:pt x="160" y="652"/>
                    </a:lnTo>
                    <a:lnTo>
                      <a:pt x="164" y="638"/>
                    </a:lnTo>
                    <a:lnTo>
                      <a:pt x="174" y="647"/>
                    </a:lnTo>
                    <a:lnTo>
                      <a:pt x="181" y="649"/>
                    </a:lnTo>
                    <a:lnTo>
                      <a:pt x="184" y="654"/>
                    </a:lnTo>
                    <a:lnTo>
                      <a:pt x="188" y="656"/>
                    </a:lnTo>
                    <a:lnTo>
                      <a:pt x="193" y="661"/>
                    </a:lnTo>
                    <a:lnTo>
                      <a:pt x="191" y="665"/>
                    </a:lnTo>
                    <a:lnTo>
                      <a:pt x="196" y="675"/>
                    </a:lnTo>
                    <a:lnTo>
                      <a:pt x="212" y="668"/>
                    </a:lnTo>
                    <a:lnTo>
                      <a:pt x="217" y="663"/>
                    </a:lnTo>
                    <a:lnTo>
                      <a:pt x="229" y="647"/>
                    </a:lnTo>
                    <a:lnTo>
                      <a:pt x="237" y="640"/>
                    </a:lnTo>
                    <a:lnTo>
                      <a:pt x="242" y="647"/>
                    </a:lnTo>
                    <a:lnTo>
                      <a:pt x="265" y="626"/>
                    </a:lnTo>
                    <a:lnTo>
                      <a:pt x="277" y="633"/>
                    </a:lnTo>
                    <a:lnTo>
                      <a:pt x="277" y="650"/>
                    </a:lnTo>
                    <a:lnTo>
                      <a:pt x="287" y="649"/>
                    </a:lnTo>
                    <a:lnTo>
                      <a:pt x="290" y="640"/>
                    </a:lnTo>
                    <a:lnTo>
                      <a:pt x="299" y="633"/>
                    </a:lnTo>
                    <a:lnTo>
                      <a:pt x="313" y="629"/>
                    </a:lnTo>
                    <a:lnTo>
                      <a:pt x="321" y="631"/>
                    </a:lnTo>
                    <a:lnTo>
                      <a:pt x="321" y="633"/>
                    </a:lnTo>
                    <a:lnTo>
                      <a:pt x="316" y="642"/>
                    </a:lnTo>
                    <a:lnTo>
                      <a:pt x="325" y="649"/>
                    </a:lnTo>
                    <a:lnTo>
                      <a:pt x="333" y="652"/>
                    </a:lnTo>
                    <a:lnTo>
                      <a:pt x="342" y="649"/>
                    </a:lnTo>
                    <a:lnTo>
                      <a:pt x="347" y="643"/>
                    </a:lnTo>
                    <a:lnTo>
                      <a:pt x="352" y="656"/>
                    </a:lnTo>
                    <a:lnTo>
                      <a:pt x="359" y="654"/>
                    </a:lnTo>
                    <a:lnTo>
                      <a:pt x="367" y="649"/>
                    </a:lnTo>
                    <a:lnTo>
                      <a:pt x="366" y="635"/>
                    </a:lnTo>
                    <a:lnTo>
                      <a:pt x="372" y="636"/>
                    </a:lnTo>
                    <a:lnTo>
                      <a:pt x="379" y="643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solidFill>
                    <a:srgbClr val="3B79B9"/>
                  </a:solidFill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DDED9A40-3FF0-B343-A54F-B648BB39ABF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125708" y="2133067"/>
                <a:ext cx="894612" cy="833325"/>
              </a:xfrm>
              <a:custGeom>
                <a:avLst/>
                <a:gdLst>
                  <a:gd name="T0" fmla="*/ 548 w 1689"/>
                  <a:gd name="T1" fmla="*/ 452 h 1546"/>
                  <a:gd name="T2" fmla="*/ 595 w 1689"/>
                  <a:gd name="T3" fmla="*/ 476 h 1546"/>
                  <a:gd name="T4" fmla="*/ 633 w 1689"/>
                  <a:gd name="T5" fmla="*/ 510 h 1546"/>
                  <a:gd name="T6" fmla="*/ 671 w 1689"/>
                  <a:gd name="T7" fmla="*/ 523 h 1546"/>
                  <a:gd name="T8" fmla="*/ 687 w 1689"/>
                  <a:gd name="T9" fmla="*/ 546 h 1546"/>
                  <a:gd name="T10" fmla="*/ 710 w 1689"/>
                  <a:gd name="T11" fmla="*/ 579 h 1546"/>
                  <a:gd name="T12" fmla="*/ 658 w 1689"/>
                  <a:gd name="T13" fmla="*/ 584 h 1546"/>
                  <a:gd name="T14" fmla="*/ 593 w 1689"/>
                  <a:gd name="T15" fmla="*/ 592 h 1546"/>
                  <a:gd name="T16" fmla="*/ 557 w 1689"/>
                  <a:gd name="T17" fmla="*/ 577 h 1546"/>
                  <a:gd name="T18" fmla="*/ 520 w 1689"/>
                  <a:gd name="T19" fmla="*/ 591 h 1546"/>
                  <a:gd name="T20" fmla="*/ 449 w 1689"/>
                  <a:gd name="T21" fmla="*/ 566 h 1546"/>
                  <a:gd name="T22" fmla="*/ 396 w 1689"/>
                  <a:gd name="T23" fmla="*/ 553 h 1546"/>
                  <a:gd name="T24" fmla="*/ 358 w 1689"/>
                  <a:gd name="T25" fmla="*/ 523 h 1546"/>
                  <a:gd name="T26" fmla="*/ 331 w 1689"/>
                  <a:gd name="T27" fmla="*/ 533 h 1546"/>
                  <a:gd name="T28" fmla="*/ 282 w 1689"/>
                  <a:gd name="T29" fmla="*/ 532 h 1546"/>
                  <a:gd name="T30" fmla="*/ 257 w 1689"/>
                  <a:gd name="T31" fmla="*/ 519 h 1546"/>
                  <a:gd name="T32" fmla="*/ 217 w 1689"/>
                  <a:gd name="T33" fmla="*/ 546 h 1546"/>
                  <a:gd name="T34" fmla="*/ 197 w 1689"/>
                  <a:gd name="T35" fmla="*/ 587 h 1546"/>
                  <a:gd name="T36" fmla="*/ 214 w 1689"/>
                  <a:gd name="T37" fmla="*/ 622 h 1546"/>
                  <a:gd name="T38" fmla="*/ 199 w 1689"/>
                  <a:gd name="T39" fmla="*/ 670 h 1546"/>
                  <a:gd name="T40" fmla="*/ 166 w 1689"/>
                  <a:gd name="T41" fmla="*/ 630 h 1546"/>
                  <a:gd name="T42" fmla="*/ 136 w 1689"/>
                  <a:gd name="T43" fmla="*/ 600 h 1546"/>
                  <a:gd name="T44" fmla="*/ 110 w 1689"/>
                  <a:gd name="T45" fmla="*/ 566 h 1546"/>
                  <a:gd name="T46" fmla="*/ 92 w 1689"/>
                  <a:gd name="T47" fmla="*/ 545 h 1546"/>
                  <a:gd name="T48" fmla="*/ 69 w 1689"/>
                  <a:gd name="T49" fmla="*/ 553 h 1546"/>
                  <a:gd name="T50" fmla="*/ 36 w 1689"/>
                  <a:gd name="T51" fmla="*/ 540 h 1546"/>
                  <a:gd name="T52" fmla="*/ 22 w 1689"/>
                  <a:gd name="T53" fmla="*/ 511 h 1546"/>
                  <a:gd name="T54" fmla="*/ 7 w 1689"/>
                  <a:gd name="T55" fmla="*/ 491 h 1546"/>
                  <a:gd name="T56" fmla="*/ 11 w 1689"/>
                  <a:gd name="T57" fmla="*/ 474 h 1546"/>
                  <a:gd name="T58" fmla="*/ 17 w 1689"/>
                  <a:gd name="T59" fmla="*/ 441 h 1546"/>
                  <a:gd name="T60" fmla="*/ 52 w 1689"/>
                  <a:gd name="T61" fmla="*/ 457 h 1546"/>
                  <a:gd name="T62" fmla="*/ 66 w 1689"/>
                  <a:gd name="T63" fmla="*/ 431 h 1546"/>
                  <a:gd name="T64" fmla="*/ 74 w 1689"/>
                  <a:gd name="T65" fmla="*/ 405 h 1546"/>
                  <a:gd name="T66" fmla="*/ 53 w 1689"/>
                  <a:gd name="T67" fmla="*/ 375 h 1546"/>
                  <a:gd name="T68" fmla="*/ 46 w 1689"/>
                  <a:gd name="T69" fmla="*/ 343 h 1546"/>
                  <a:gd name="T70" fmla="*/ 14 w 1689"/>
                  <a:gd name="T71" fmla="*/ 294 h 1546"/>
                  <a:gd name="T72" fmla="*/ 39 w 1689"/>
                  <a:gd name="T73" fmla="*/ 229 h 1546"/>
                  <a:gd name="T74" fmla="*/ 54 w 1689"/>
                  <a:gd name="T75" fmla="*/ 184 h 1546"/>
                  <a:gd name="T76" fmla="*/ 76 w 1689"/>
                  <a:gd name="T77" fmla="*/ 211 h 1546"/>
                  <a:gd name="T78" fmla="*/ 105 w 1689"/>
                  <a:gd name="T79" fmla="*/ 253 h 1546"/>
                  <a:gd name="T80" fmla="*/ 123 w 1689"/>
                  <a:gd name="T81" fmla="*/ 278 h 1546"/>
                  <a:gd name="T82" fmla="*/ 137 w 1689"/>
                  <a:gd name="T83" fmla="*/ 245 h 1546"/>
                  <a:gd name="T84" fmla="*/ 147 w 1689"/>
                  <a:gd name="T85" fmla="*/ 188 h 1546"/>
                  <a:gd name="T86" fmla="*/ 186 w 1689"/>
                  <a:gd name="T87" fmla="*/ 138 h 1546"/>
                  <a:gd name="T88" fmla="*/ 186 w 1689"/>
                  <a:gd name="T89" fmla="*/ 64 h 1546"/>
                  <a:gd name="T90" fmla="*/ 240 w 1689"/>
                  <a:gd name="T91" fmla="*/ 58 h 1546"/>
                  <a:gd name="T92" fmla="*/ 293 w 1689"/>
                  <a:gd name="T93" fmla="*/ 115 h 1546"/>
                  <a:gd name="T94" fmla="*/ 353 w 1689"/>
                  <a:gd name="T95" fmla="*/ 92 h 1546"/>
                  <a:gd name="T96" fmla="*/ 390 w 1689"/>
                  <a:gd name="T97" fmla="*/ 143 h 1546"/>
                  <a:gd name="T98" fmla="*/ 404 w 1689"/>
                  <a:gd name="T99" fmla="*/ 92 h 1546"/>
                  <a:gd name="T100" fmla="*/ 384 w 1689"/>
                  <a:gd name="T101" fmla="*/ 60 h 1546"/>
                  <a:gd name="T102" fmla="*/ 431 w 1689"/>
                  <a:gd name="T103" fmla="*/ 0 h 1546"/>
                  <a:gd name="T104" fmla="*/ 476 w 1689"/>
                  <a:gd name="T105" fmla="*/ 30 h 1546"/>
                  <a:gd name="T106" fmla="*/ 524 w 1689"/>
                  <a:gd name="T107" fmla="*/ 87 h 1546"/>
                  <a:gd name="T108" fmla="*/ 514 w 1689"/>
                  <a:gd name="T109" fmla="*/ 140 h 1546"/>
                  <a:gd name="T110" fmla="*/ 485 w 1689"/>
                  <a:gd name="T111" fmla="*/ 226 h 1546"/>
                  <a:gd name="T112" fmla="*/ 507 w 1689"/>
                  <a:gd name="T113" fmla="*/ 281 h 1546"/>
                  <a:gd name="T114" fmla="*/ 546 w 1689"/>
                  <a:gd name="T115" fmla="*/ 272 h 1546"/>
                  <a:gd name="T116" fmla="*/ 543 w 1689"/>
                  <a:gd name="T117" fmla="*/ 333 h 1546"/>
                  <a:gd name="T118" fmla="*/ 533 w 1689"/>
                  <a:gd name="T119" fmla="*/ 418 h 154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689" h="1546">
                    <a:moveTo>
                      <a:pt x="1244" y="962"/>
                    </a:moveTo>
                    <a:lnTo>
                      <a:pt x="1251" y="955"/>
                    </a:lnTo>
                    <a:lnTo>
                      <a:pt x="1276" y="962"/>
                    </a:lnTo>
                    <a:lnTo>
                      <a:pt x="1280" y="975"/>
                    </a:lnTo>
                    <a:lnTo>
                      <a:pt x="1281" y="975"/>
                    </a:lnTo>
                    <a:lnTo>
                      <a:pt x="1268" y="992"/>
                    </a:lnTo>
                    <a:lnTo>
                      <a:pt x="1276" y="1001"/>
                    </a:lnTo>
                    <a:lnTo>
                      <a:pt x="1259" y="1013"/>
                    </a:lnTo>
                    <a:lnTo>
                      <a:pt x="1261" y="1022"/>
                    </a:lnTo>
                    <a:lnTo>
                      <a:pt x="1276" y="1028"/>
                    </a:lnTo>
                    <a:lnTo>
                      <a:pt x="1273" y="1042"/>
                    </a:lnTo>
                    <a:lnTo>
                      <a:pt x="1287" y="1042"/>
                    </a:lnTo>
                    <a:lnTo>
                      <a:pt x="1285" y="1061"/>
                    </a:lnTo>
                    <a:lnTo>
                      <a:pt x="1290" y="1065"/>
                    </a:lnTo>
                    <a:lnTo>
                      <a:pt x="1297" y="1059"/>
                    </a:lnTo>
                    <a:lnTo>
                      <a:pt x="1317" y="1043"/>
                    </a:lnTo>
                    <a:lnTo>
                      <a:pt x="1345" y="1073"/>
                    </a:lnTo>
                    <a:lnTo>
                      <a:pt x="1350" y="1077"/>
                    </a:lnTo>
                    <a:lnTo>
                      <a:pt x="1353" y="1089"/>
                    </a:lnTo>
                    <a:lnTo>
                      <a:pt x="1372" y="1096"/>
                    </a:lnTo>
                    <a:lnTo>
                      <a:pt x="1377" y="1096"/>
                    </a:lnTo>
                    <a:lnTo>
                      <a:pt x="1382" y="1096"/>
                    </a:lnTo>
                    <a:lnTo>
                      <a:pt x="1386" y="1105"/>
                    </a:lnTo>
                    <a:lnTo>
                      <a:pt x="1405" y="1109"/>
                    </a:lnTo>
                    <a:lnTo>
                      <a:pt x="1405" y="1123"/>
                    </a:lnTo>
                    <a:lnTo>
                      <a:pt x="1411" y="1130"/>
                    </a:lnTo>
                    <a:lnTo>
                      <a:pt x="1430" y="1133"/>
                    </a:lnTo>
                    <a:lnTo>
                      <a:pt x="1441" y="1146"/>
                    </a:lnTo>
                    <a:lnTo>
                      <a:pt x="1439" y="1170"/>
                    </a:lnTo>
                    <a:lnTo>
                      <a:pt x="1449" y="1174"/>
                    </a:lnTo>
                    <a:lnTo>
                      <a:pt x="1459" y="1169"/>
                    </a:lnTo>
                    <a:lnTo>
                      <a:pt x="1463" y="1174"/>
                    </a:lnTo>
                    <a:lnTo>
                      <a:pt x="1471" y="1174"/>
                    </a:lnTo>
                    <a:lnTo>
                      <a:pt x="1468" y="1186"/>
                    </a:lnTo>
                    <a:lnTo>
                      <a:pt x="1459" y="1195"/>
                    </a:lnTo>
                    <a:lnTo>
                      <a:pt x="1471" y="1206"/>
                    </a:lnTo>
                    <a:lnTo>
                      <a:pt x="1485" y="1213"/>
                    </a:lnTo>
                    <a:lnTo>
                      <a:pt x="1499" y="1216"/>
                    </a:lnTo>
                    <a:lnTo>
                      <a:pt x="1500" y="1202"/>
                    </a:lnTo>
                    <a:lnTo>
                      <a:pt x="1516" y="1211"/>
                    </a:lnTo>
                    <a:lnTo>
                      <a:pt x="1523" y="1195"/>
                    </a:lnTo>
                    <a:lnTo>
                      <a:pt x="1526" y="1193"/>
                    </a:lnTo>
                    <a:lnTo>
                      <a:pt x="1557" y="1204"/>
                    </a:lnTo>
                    <a:lnTo>
                      <a:pt x="1559" y="1204"/>
                    </a:lnTo>
                    <a:lnTo>
                      <a:pt x="1560" y="1206"/>
                    </a:lnTo>
                    <a:lnTo>
                      <a:pt x="1543" y="1218"/>
                    </a:lnTo>
                    <a:lnTo>
                      <a:pt x="1548" y="1229"/>
                    </a:lnTo>
                    <a:lnTo>
                      <a:pt x="1543" y="1243"/>
                    </a:lnTo>
                    <a:lnTo>
                      <a:pt x="1543" y="1244"/>
                    </a:lnTo>
                    <a:lnTo>
                      <a:pt x="1560" y="1246"/>
                    </a:lnTo>
                    <a:lnTo>
                      <a:pt x="1572" y="1253"/>
                    </a:lnTo>
                    <a:lnTo>
                      <a:pt x="1574" y="1255"/>
                    </a:lnTo>
                    <a:lnTo>
                      <a:pt x="1584" y="1257"/>
                    </a:lnTo>
                    <a:lnTo>
                      <a:pt x="1596" y="1250"/>
                    </a:lnTo>
                    <a:lnTo>
                      <a:pt x="1596" y="1257"/>
                    </a:lnTo>
                    <a:lnTo>
                      <a:pt x="1593" y="1267"/>
                    </a:lnTo>
                    <a:lnTo>
                      <a:pt x="1605" y="1280"/>
                    </a:lnTo>
                    <a:lnTo>
                      <a:pt x="1613" y="1281"/>
                    </a:lnTo>
                    <a:lnTo>
                      <a:pt x="1630" y="1294"/>
                    </a:lnTo>
                    <a:lnTo>
                      <a:pt x="1665" y="1313"/>
                    </a:lnTo>
                    <a:lnTo>
                      <a:pt x="1682" y="1318"/>
                    </a:lnTo>
                    <a:lnTo>
                      <a:pt x="1689" y="1326"/>
                    </a:lnTo>
                    <a:lnTo>
                      <a:pt x="1687" y="1333"/>
                    </a:lnTo>
                    <a:lnTo>
                      <a:pt x="1671" y="1331"/>
                    </a:lnTo>
                    <a:lnTo>
                      <a:pt x="1659" y="1326"/>
                    </a:lnTo>
                    <a:lnTo>
                      <a:pt x="1649" y="1333"/>
                    </a:lnTo>
                    <a:lnTo>
                      <a:pt x="1630" y="1322"/>
                    </a:lnTo>
                    <a:lnTo>
                      <a:pt x="1622" y="1326"/>
                    </a:lnTo>
                    <a:lnTo>
                      <a:pt x="1618" y="1322"/>
                    </a:lnTo>
                    <a:lnTo>
                      <a:pt x="1617" y="1326"/>
                    </a:lnTo>
                    <a:lnTo>
                      <a:pt x="1606" y="1326"/>
                    </a:lnTo>
                    <a:lnTo>
                      <a:pt x="1598" y="1338"/>
                    </a:lnTo>
                    <a:lnTo>
                      <a:pt x="1584" y="1331"/>
                    </a:lnTo>
                    <a:lnTo>
                      <a:pt x="1565" y="1338"/>
                    </a:lnTo>
                    <a:lnTo>
                      <a:pt x="1560" y="1340"/>
                    </a:lnTo>
                    <a:lnTo>
                      <a:pt x="1535" y="1340"/>
                    </a:lnTo>
                    <a:lnTo>
                      <a:pt x="1529" y="1345"/>
                    </a:lnTo>
                    <a:lnTo>
                      <a:pt x="1514" y="1331"/>
                    </a:lnTo>
                    <a:lnTo>
                      <a:pt x="1494" y="1324"/>
                    </a:lnTo>
                    <a:lnTo>
                      <a:pt x="1483" y="1322"/>
                    </a:lnTo>
                    <a:lnTo>
                      <a:pt x="1475" y="1331"/>
                    </a:lnTo>
                    <a:lnTo>
                      <a:pt x="1456" y="1329"/>
                    </a:lnTo>
                    <a:lnTo>
                      <a:pt x="1446" y="1327"/>
                    </a:lnTo>
                    <a:lnTo>
                      <a:pt x="1429" y="1338"/>
                    </a:lnTo>
                    <a:lnTo>
                      <a:pt x="1413" y="1345"/>
                    </a:lnTo>
                    <a:lnTo>
                      <a:pt x="1410" y="1352"/>
                    </a:lnTo>
                    <a:lnTo>
                      <a:pt x="1393" y="1352"/>
                    </a:lnTo>
                    <a:lnTo>
                      <a:pt x="1377" y="1363"/>
                    </a:lnTo>
                    <a:lnTo>
                      <a:pt x="1382" y="1354"/>
                    </a:lnTo>
                    <a:lnTo>
                      <a:pt x="1370" y="1357"/>
                    </a:lnTo>
                    <a:lnTo>
                      <a:pt x="1370" y="1354"/>
                    </a:lnTo>
                    <a:lnTo>
                      <a:pt x="1367" y="1355"/>
                    </a:lnTo>
                    <a:lnTo>
                      <a:pt x="1365" y="1348"/>
                    </a:lnTo>
                    <a:lnTo>
                      <a:pt x="1353" y="1348"/>
                    </a:lnTo>
                    <a:lnTo>
                      <a:pt x="1340" y="1343"/>
                    </a:lnTo>
                    <a:lnTo>
                      <a:pt x="1331" y="1345"/>
                    </a:lnTo>
                    <a:lnTo>
                      <a:pt x="1328" y="1341"/>
                    </a:lnTo>
                    <a:lnTo>
                      <a:pt x="1309" y="1338"/>
                    </a:lnTo>
                    <a:lnTo>
                      <a:pt x="1293" y="1329"/>
                    </a:lnTo>
                    <a:lnTo>
                      <a:pt x="1297" y="1322"/>
                    </a:lnTo>
                    <a:lnTo>
                      <a:pt x="1287" y="1301"/>
                    </a:lnTo>
                    <a:lnTo>
                      <a:pt x="1280" y="1301"/>
                    </a:lnTo>
                    <a:lnTo>
                      <a:pt x="1275" y="1311"/>
                    </a:lnTo>
                    <a:lnTo>
                      <a:pt x="1264" y="1324"/>
                    </a:lnTo>
                    <a:lnTo>
                      <a:pt x="1264" y="1317"/>
                    </a:lnTo>
                    <a:lnTo>
                      <a:pt x="1261" y="1304"/>
                    </a:lnTo>
                    <a:lnTo>
                      <a:pt x="1239" y="1333"/>
                    </a:lnTo>
                    <a:lnTo>
                      <a:pt x="1228" y="1347"/>
                    </a:lnTo>
                    <a:lnTo>
                      <a:pt x="1218" y="1354"/>
                    </a:lnTo>
                    <a:lnTo>
                      <a:pt x="1208" y="1361"/>
                    </a:lnTo>
                    <a:lnTo>
                      <a:pt x="1203" y="1361"/>
                    </a:lnTo>
                    <a:lnTo>
                      <a:pt x="1169" y="1363"/>
                    </a:lnTo>
                    <a:lnTo>
                      <a:pt x="1157" y="1354"/>
                    </a:lnTo>
                    <a:lnTo>
                      <a:pt x="1134" y="1343"/>
                    </a:lnTo>
                    <a:lnTo>
                      <a:pt x="1122" y="1340"/>
                    </a:lnTo>
                    <a:lnTo>
                      <a:pt x="1110" y="1324"/>
                    </a:lnTo>
                    <a:lnTo>
                      <a:pt x="1105" y="1310"/>
                    </a:lnTo>
                    <a:lnTo>
                      <a:pt x="1092" y="1304"/>
                    </a:lnTo>
                    <a:lnTo>
                      <a:pt x="1071" y="1320"/>
                    </a:lnTo>
                    <a:lnTo>
                      <a:pt x="1049" y="1304"/>
                    </a:lnTo>
                    <a:lnTo>
                      <a:pt x="1042" y="1303"/>
                    </a:lnTo>
                    <a:lnTo>
                      <a:pt x="1042" y="1296"/>
                    </a:lnTo>
                    <a:lnTo>
                      <a:pt x="1022" y="1292"/>
                    </a:lnTo>
                    <a:lnTo>
                      <a:pt x="1018" y="1288"/>
                    </a:lnTo>
                    <a:lnTo>
                      <a:pt x="1004" y="1274"/>
                    </a:lnTo>
                    <a:lnTo>
                      <a:pt x="987" y="1266"/>
                    </a:lnTo>
                    <a:lnTo>
                      <a:pt x="969" y="1267"/>
                    </a:lnTo>
                    <a:lnTo>
                      <a:pt x="962" y="1257"/>
                    </a:lnTo>
                    <a:lnTo>
                      <a:pt x="953" y="1260"/>
                    </a:lnTo>
                    <a:lnTo>
                      <a:pt x="941" y="1269"/>
                    </a:lnTo>
                    <a:lnTo>
                      <a:pt x="934" y="1271"/>
                    </a:lnTo>
                    <a:lnTo>
                      <a:pt x="919" y="1273"/>
                    </a:lnTo>
                    <a:lnTo>
                      <a:pt x="914" y="1257"/>
                    </a:lnTo>
                    <a:lnTo>
                      <a:pt x="895" y="1260"/>
                    </a:lnTo>
                    <a:lnTo>
                      <a:pt x="897" y="1251"/>
                    </a:lnTo>
                    <a:lnTo>
                      <a:pt x="888" y="1241"/>
                    </a:lnTo>
                    <a:lnTo>
                      <a:pt x="881" y="1237"/>
                    </a:lnTo>
                    <a:lnTo>
                      <a:pt x="881" y="1223"/>
                    </a:lnTo>
                    <a:lnTo>
                      <a:pt x="876" y="1209"/>
                    </a:lnTo>
                    <a:lnTo>
                      <a:pt x="859" y="1188"/>
                    </a:lnTo>
                    <a:lnTo>
                      <a:pt x="849" y="1190"/>
                    </a:lnTo>
                    <a:lnTo>
                      <a:pt x="847" y="1192"/>
                    </a:lnTo>
                    <a:lnTo>
                      <a:pt x="832" y="1206"/>
                    </a:lnTo>
                    <a:lnTo>
                      <a:pt x="818" y="1213"/>
                    </a:lnTo>
                    <a:lnTo>
                      <a:pt x="820" y="1204"/>
                    </a:lnTo>
                    <a:lnTo>
                      <a:pt x="823" y="1188"/>
                    </a:lnTo>
                    <a:lnTo>
                      <a:pt x="813" y="1183"/>
                    </a:lnTo>
                    <a:lnTo>
                      <a:pt x="801" y="1188"/>
                    </a:lnTo>
                    <a:lnTo>
                      <a:pt x="794" y="1199"/>
                    </a:lnTo>
                    <a:lnTo>
                      <a:pt x="808" y="1221"/>
                    </a:lnTo>
                    <a:lnTo>
                      <a:pt x="799" y="1234"/>
                    </a:lnTo>
                    <a:lnTo>
                      <a:pt x="779" y="1214"/>
                    </a:lnTo>
                    <a:lnTo>
                      <a:pt x="775" y="1216"/>
                    </a:lnTo>
                    <a:lnTo>
                      <a:pt x="770" y="1229"/>
                    </a:lnTo>
                    <a:lnTo>
                      <a:pt x="765" y="1248"/>
                    </a:lnTo>
                    <a:lnTo>
                      <a:pt x="762" y="1236"/>
                    </a:lnTo>
                    <a:lnTo>
                      <a:pt x="739" y="1221"/>
                    </a:lnTo>
                    <a:lnTo>
                      <a:pt x="729" y="1204"/>
                    </a:lnTo>
                    <a:lnTo>
                      <a:pt x="726" y="1202"/>
                    </a:lnTo>
                    <a:lnTo>
                      <a:pt x="721" y="1204"/>
                    </a:lnTo>
                    <a:lnTo>
                      <a:pt x="719" y="1207"/>
                    </a:lnTo>
                    <a:lnTo>
                      <a:pt x="727" y="1220"/>
                    </a:lnTo>
                    <a:lnTo>
                      <a:pt x="703" y="1244"/>
                    </a:lnTo>
                    <a:lnTo>
                      <a:pt x="676" y="1230"/>
                    </a:lnTo>
                    <a:lnTo>
                      <a:pt x="656" y="1225"/>
                    </a:lnTo>
                    <a:lnTo>
                      <a:pt x="657" y="1209"/>
                    </a:lnTo>
                    <a:lnTo>
                      <a:pt x="657" y="1193"/>
                    </a:lnTo>
                    <a:lnTo>
                      <a:pt x="654" y="1190"/>
                    </a:lnTo>
                    <a:lnTo>
                      <a:pt x="645" y="1186"/>
                    </a:lnTo>
                    <a:lnTo>
                      <a:pt x="640" y="1204"/>
                    </a:lnTo>
                    <a:lnTo>
                      <a:pt x="621" y="1211"/>
                    </a:lnTo>
                    <a:lnTo>
                      <a:pt x="608" y="1188"/>
                    </a:lnTo>
                    <a:lnTo>
                      <a:pt x="603" y="1188"/>
                    </a:lnTo>
                    <a:lnTo>
                      <a:pt x="599" y="1192"/>
                    </a:lnTo>
                    <a:lnTo>
                      <a:pt x="597" y="1193"/>
                    </a:lnTo>
                    <a:lnTo>
                      <a:pt x="597" y="1195"/>
                    </a:lnTo>
                    <a:lnTo>
                      <a:pt x="606" y="1218"/>
                    </a:lnTo>
                    <a:lnTo>
                      <a:pt x="596" y="1229"/>
                    </a:lnTo>
                    <a:lnTo>
                      <a:pt x="592" y="1229"/>
                    </a:lnTo>
                    <a:lnTo>
                      <a:pt x="580" y="1211"/>
                    </a:lnTo>
                    <a:lnTo>
                      <a:pt x="567" y="1213"/>
                    </a:lnTo>
                    <a:lnTo>
                      <a:pt x="541" y="1218"/>
                    </a:lnTo>
                    <a:lnTo>
                      <a:pt x="539" y="1225"/>
                    </a:lnTo>
                    <a:lnTo>
                      <a:pt x="527" y="1230"/>
                    </a:lnTo>
                    <a:lnTo>
                      <a:pt x="514" y="1241"/>
                    </a:lnTo>
                    <a:lnTo>
                      <a:pt x="503" y="1255"/>
                    </a:lnTo>
                    <a:lnTo>
                      <a:pt x="505" y="1257"/>
                    </a:lnTo>
                    <a:lnTo>
                      <a:pt x="503" y="1273"/>
                    </a:lnTo>
                    <a:lnTo>
                      <a:pt x="505" y="1276"/>
                    </a:lnTo>
                    <a:lnTo>
                      <a:pt x="503" y="1283"/>
                    </a:lnTo>
                    <a:lnTo>
                      <a:pt x="490" y="1296"/>
                    </a:lnTo>
                    <a:lnTo>
                      <a:pt x="485" y="1320"/>
                    </a:lnTo>
                    <a:lnTo>
                      <a:pt x="478" y="1326"/>
                    </a:lnTo>
                    <a:lnTo>
                      <a:pt x="476" y="1333"/>
                    </a:lnTo>
                    <a:lnTo>
                      <a:pt x="467" y="1343"/>
                    </a:lnTo>
                    <a:lnTo>
                      <a:pt x="467" y="1345"/>
                    </a:lnTo>
                    <a:lnTo>
                      <a:pt x="455" y="1345"/>
                    </a:lnTo>
                    <a:lnTo>
                      <a:pt x="457" y="1352"/>
                    </a:lnTo>
                    <a:lnTo>
                      <a:pt x="461" y="1354"/>
                    </a:lnTo>
                    <a:lnTo>
                      <a:pt x="457" y="1363"/>
                    </a:lnTo>
                    <a:lnTo>
                      <a:pt x="450" y="1375"/>
                    </a:lnTo>
                    <a:lnTo>
                      <a:pt x="450" y="1377"/>
                    </a:lnTo>
                    <a:lnTo>
                      <a:pt x="459" y="1380"/>
                    </a:lnTo>
                    <a:lnTo>
                      <a:pt x="461" y="1387"/>
                    </a:lnTo>
                    <a:lnTo>
                      <a:pt x="473" y="1387"/>
                    </a:lnTo>
                    <a:lnTo>
                      <a:pt x="478" y="1392"/>
                    </a:lnTo>
                    <a:lnTo>
                      <a:pt x="486" y="1396"/>
                    </a:lnTo>
                    <a:lnTo>
                      <a:pt x="496" y="1431"/>
                    </a:lnTo>
                    <a:lnTo>
                      <a:pt x="498" y="1433"/>
                    </a:lnTo>
                    <a:lnTo>
                      <a:pt x="493" y="1442"/>
                    </a:lnTo>
                    <a:lnTo>
                      <a:pt x="474" y="1451"/>
                    </a:lnTo>
                    <a:lnTo>
                      <a:pt x="473" y="1459"/>
                    </a:lnTo>
                    <a:lnTo>
                      <a:pt x="455" y="1472"/>
                    </a:lnTo>
                    <a:lnTo>
                      <a:pt x="455" y="1482"/>
                    </a:lnTo>
                    <a:lnTo>
                      <a:pt x="474" y="1495"/>
                    </a:lnTo>
                    <a:lnTo>
                      <a:pt x="478" y="1504"/>
                    </a:lnTo>
                    <a:lnTo>
                      <a:pt x="469" y="1528"/>
                    </a:lnTo>
                    <a:lnTo>
                      <a:pt x="476" y="1537"/>
                    </a:lnTo>
                    <a:lnTo>
                      <a:pt x="464" y="1539"/>
                    </a:lnTo>
                    <a:lnTo>
                      <a:pt x="462" y="1544"/>
                    </a:lnTo>
                    <a:lnTo>
                      <a:pt x="440" y="1546"/>
                    </a:lnTo>
                    <a:lnTo>
                      <a:pt x="437" y="1535"/>
                    </a:lnTo>
                    <a:lnTo>
                      <a:pt x="425" y="1516"/>
                    </a:lnTo>
                    <a:lnTo>
                      <a:pt x="426" y="1541"/>
                    </a:lnTo>
                    <a:lnTo>
                      <a:pt x="406" y="1539"/>
                    </a:lnTo>
                    <a:lnTo>
                      <a:pt x="408" y="1537"/>
                    </a:lnTo>
                    <a:lnTo>
                      <a:pt x="408" y="1516"/>
                    </a:lnTo>
                    <a:lnTo>
                      <a:pt x="413" y="1486"/>
                    </a:lnTo>
                    <a:lnTo>
                      <a:pt x="392" y="1474"/>
                    </a:lnTo>
                    <a:lnTo>
                      <a:pt x="390" y="1456"/>
                    </a:lnTo>
                    <a:lnTo>
                      <a:pt x="385" y="1451"/>
                    </a:lnTo>
                    <a:lnTo>
                      <a:pt x="380" y="1438"/>
                    </a:lnTo>
                    <a:lnTo>
                      <a:pt x="378" y="1440"/>
                    </a:lnTo>
                    <a:lnTo>
                      <a:pt x="355" y="1445"/>
                    </a:lnTo>
                    <a:lnTo>
                      <a:pt x="344" y="1435"/>
                    </a:lnTo>
                    <a:lnTo>
                      <a:pt x="341" y="1437"/>
                    </a:lnTo>
                    <a:lnTo>
                      <a:pt x="331" y="1437"/>
                    </a:lnTo>
                    <a:lnTo>
                      <a:pt x="327" y="1426"/>
                    </a:lnTo>
                    <a:lnTo>
                      <a:pt x="319" y="1410"/>
                    </a:lnTo>
                    <a:lnTo>
                      <a:pt x="329" y="1398"/>
                    </a:lnTo>
                    <a:lnTo>
                      <a:pt x="324" y="1385"/>
                    </a:lnTo>
                    <a:lnTo>
                      <a:pt x="317" y="1382"/>
                    </a:lnTo>
                    <a:lnTo>
                      <a:pt x="307" y="1380"/>
                    </a:lnTo>
                    <a:lnTo>
                      <a:pt x="303" y="1373"/>
                    </a:lnTo>
                    <a:lnTo>
                      <a:pt x="300" y="1371"/>
                    </a:lnTo>
                    <a:lnTo>
                      <a:pt x="288" y="1357"/>
                    </a:lnTo>
                    <a:lnTo>
                      <a:pt x="284" y="1347"/>
                    </a:lnTo>
                    <a:lnTo>
                      <a:pt x="272" y="1336"/>
                    </a:lnTo>
                    <a:lnTo>
                      <a:pt x="276" y="1329"/>
                    </a:lnTo>
                    <a:lnTo>
                      <a:pt x="278" y="1326"/>
                    </a:lnTo>
                    <a:lnTo>
                      <a:pt x="278" y="1318"/>
                    </a:lnTo>
                    <a:lnTo>
                      <a:pt x="267" y="1303"/>
                    </a:lnTo>
                    <a:lnTo>
                      <a:pt x="255" y="1303"/>
                    </a:lnTo>
                    <a:lnTo>
                      <a:pt x="245" y="1306"/>
                    </a:lnTo>
                    <a:lnTo>
                      <a:pt x="240" y="1301"/>
                    </a:lnTo>
                    <a:lnTo>
                      <a:pt x="231" y="1280"/>
                    </a:lnTo>
                    <a:lnTo>
                      <a:pt x="231" y="1262"/>
                    </a:lnTo>
                    <a:lnTo>
                      <a:pt x="228" y="1260"/>
                    </a:lnTo>
                    <a:lnTo>
                      <a:pt x="231" y="1257"/>
                    </a:lnTo>
                    <a:lnTo>
                      <a:pt x="226" y="1251"/>
                    </a:lnTo>
                    <a:lnTo>
                      <a:pt x="223" y="1253"/>
                    </a:lnTo>
                    <a:lnTo>
                      <a:pt x="225" y="1244"/>
                    </a:lnTo>
                    <a:lnTo>
                      <a:pt x="214" y="1250"/>
                    </a:lnTo>
                    <a:lnTo>
                      <a:pt x="213" y="1255"/>
                    </a:lnTo>
                    <a:lnTo>
                      <a:pt x="207" y="1250"/>
                    </a:lnTo>
                    <a:lnTo>
                      <a:pt x="197" y="1255"/>
                    </a:lnTo>
                    <a:lnTo>
                      <a:pt x="189" y="1260"/>
                    </a:lnTo>
                    <a:lnTo>
                      <a:pt x="185" y="1257"/>
                    </a:lnTo>
                    <a:lnTo>
                      <a:pt x="183" y="1264"/>
                    </a:lnTo>
                    <a:lnTo>
                      <a:pt x="178" y="1264"/>
                    </a:lnTo>
                    <a:lnTo>
                      <a:pt x="182" y="1267"/>
                    </a:lnTo>
                    <a:lnTo>
                      <a:pt x="172" y="1266"/>
                    </a:lnTo>
                    <a:lnTo>
                      <a:pt x="175" y="1269"/>
                    </a:lnTo>
                    <a:lnTo>
                      <a:pt x="173" y="1274"/>
                    </a:lnTo>
                    <a:lnTo>
                      <a:pt x="161" y="1274"/>
                    </a:lnTo>
                    <a:lnTo>
                      <a:pt x="161" y="1281"/>
                    </a:lnTo>
                    <a:lnTo>
                      <a:pt x="154" y="1285"/>
                    </a:lnTo>
                    <a:lnTo>
                      <a:pt x="144" y="1283"/>
                    </a:lnTo>
                    <a:lnTo>
                      <a:pt x="144" y="1276"/>
                    </a:lnTo>
                    <a:lnTo>
                      <a:pt x="134" y="1274"/>
                    </a:lnTo>
                    <a:lnTo>
                      <a:pt x="120" y="1262"/>
                    </a:lnTo>
                    <a:lnTo>
                      <a:pt x="119" y="1271"/>
                    </a:lnTo>
                    <a:lnTo>
                      <a:pt x="112" y="1274"/>
                    </a:lnTo>
                    <a:lnTo>
                      <a:pt x="91" y="1266"/>
                    </a:lnTo>
                    <a:lnTo>
                      <a:pt x="83" y="1257"/>
                    </a:lnTo>
                    <a:lnTo>
                      <a:pt x="84" y="1244"/>
                    </a:lnTo>
                    <a:lnTo>
                      <a:pt x="83" y="1243"/>
                    </a:lnTo>
                    <a:lnTo>
                      <a:pt x="81" y="1237"/>
                    </a:lnTo>
                    <a:lnTo>
                      <a:pt x="84" y="1234"/>
                    </a:lnTo>
                    <a:lnTo>
                      <a:pt x="79" y="1225"/>
                    </a:lnTo>
                    <a:lnTo>
                      <a:pt x="71" y="1220"/>
                    </a:lnTo>
                    <a:lnTo>
                      <a:pt x="72" y="1218"/>
                    </a:lnTo>
                    <a:lnTo>
                      <a:pt x="67" y="1211"/>
                    </a:lnTo>
                    <a:lnTo>
                      <a:pt x="64" y="1207"/>
                    </a:lnTo>
                    <a:lnTo>
                      <a:pt x="65" y="1193"/>
                    </a:lnTo>
                    <a:lnTo>
                      <a:pt x="54" y="1188"/>
                    </a:lnTo>
                    <a:lnTo>
                      <a:pt x="52" y="1177"/>
                    </a:lnTo>
                    <a:lnTo>
                      <a:pt x="30" y="1167"/>
                    </a:lnTo>
                    <a:lnTo>
                      <a:pt x="33" y="1162"/>
                    </a:lnTo>
                    <a:lnTo>
                      <a:pt x="28" y="1158"/>
                    </a:lnTo>
                    <a:lnTo>
                      <a:pt x="28" y="1146"/>
                    </a:lnTo>
                    <a:lnTo>
                      <a:pt x="48" y="1132"/>
                    </a:lnTo>
                    <a:lnTo>
                      <a:pt x="47" y="1130"/>
                    </a:lnTo>
                    <a:lnTo>
                      <a:pt x="33" y="1130"/>
                    </a:lnTo>
                    <a:lnTo>
                      <a:pt x="31" y="1137"/>
                    </a:lnTo>
                    <a:lnTo>
                      <a:pt x="18" y="1139"/>
                    </a:lnTo>
                    <a:lnTo>
                      <a:pt x="14" y="1135"/>
                    </a:lnTo>
                    <a:lnTo>
                      <a:pt x="16" y="1132"/>
                    </a:lnTo>
                    <a:lnTo>
                      <a:pt x="28" y="1130"/>
                    </a:lnTo>
                    <a:lnTo>
                      <a:pt x="14" y="1114"/>
                    </a:lnTo>
                    <a:lnTo>
                      <a:pt x="24" y="1109"/>
                    </a:lnTo>
                    <a:lnTo>
                      <a:pt x="19" y="1105"/>
                    </a:lnTo>
                    <a:lnTo>
                      <a:pt x="19" y="1103"/>
                    </a:lnTo>
                    <a:lnTo>
                      <a:pt x="18" y="1102"/>
                    </a:lnTo>
                    <a:lnTo>
                      <a:pt x="31" y="1100"/>
                    </a:lnTo>
                    <a:lnTo>
                      <a:pt x="16" y="1098"/>
                    </a:lnTo>
                    <a:lnTo>
                      <a:pt x="14" y="1091"/>
                    </a:lnTo>
                    <a:lnTo>
                      <a:pt x="21" y="1096"/>
                    </a:lnTo>
                    <a:lnTo>
                      <a:pt x="26" y="1091"/>
                    </a:lnTo>
                    <a:lnTo>
                      <a:pt x="21" y="1084"/>
                    </a:lnTo>
                    <a:lnTo>
                      <a:pt x="21" y="1072"/>
                    </a:lnTo>
                    <a:lnTo>
                      <a:pt x="9" y="1073"/>
                    </a:lnTo>
                    <a:lnTo>
                      <a:pt x="12" y="1065"/>
                    </a:lnTo>
                    <a:lnTo>
                      <a:pt x="0" y="1059"/>
                    </a:lnTo>
                    <a:lnTo>
                      <a:pt x="9" y="1045"/>
                    </a:lnTo>
                    <a:lnTo>
                      <a:pt x="23" y="1042"/>
                    </a:lnTo>
                    <a:lnTo>
                      <a:pt x="16" y="1020"/>
                    </a:lnTo>
                    <a:lnTo>
                      <a:pt x="31" y="1008"/>
                    </a:lnTo>
                    <a:lnTo>
                      <a:pt x="33" y="1006"/>
                    </a:lnTo>
                    <a:lnTo>
                      <a:pt x="40" y="1017"/>
                    </a:lnTo>
                    <a:lnTo>
                      <a:pt x="54" y="1017"/>
                    </a:lnTo>
                    <a:lnTo>
                      <a:pt x="67" y="1012"/>
                    </a:lnTo>
                    <a:lnTo>
                      <a:pt x="72" y="1012"/>
                    </a:lnTo>
                    <a:lnTo>
                      <a:pt x="77" y="1019"/>
                    </a:lnTo>
                    <a:lnTo>
                      <a:pt x="77" y="1024"/>
                    </a:lnTo>
                    <a:lnTo>
                      <a:pt x="91" y="1035"/>
                    </a:lnTo>
                    <a:lnTo>
                      <a:pt x="91" y="1043"/>
                    </a:lnTo>
                    <a:lnTo>
                      <a:pt x="91" y="1050"/>
                    </a:lnTo>
                    <a:lnTo>
                      <a:pt x="96" y="1059"/>
                    </a:lnTo>
                    <a:lnTo>
                      <a:pt x="112" y="1061"/>
                    </a:lnTo>
                    <a:lnTo>
                      <a:pt x="120" y="1052"/>
                    </a:lnTo>
                    <a:lnTo>
                      <a:pt x="120" y="1056"/>
                    </a:lnTo>
                    <a:lnTo>
                      <a:pt x="125" y="1054"/>
                    </a:lnTo>
                    <a:lnTo>
                      <a:pt x="132" y="1028"/>
                    </a:lnTo>
                    <a:lnTo>
                      <a:pt x="141" y="1029"/>
                    </a:lnTo>
                    <a:lnTo>
                      <a:pt x="154" y="1015"/>
                    </a:lnTo>
                    <a:lnTo>
                      <a:pt x="153" y="1010"/>
                    </a:lnTo>
                    <a:lnTo>
                      <a:pt x="139" y="1006"/>
                    </a:lnTo>
                    <a:lnTo>
                      <a:pt x="129" y="996"/>
                    </a:lnTo>
                    <a:lnTo>
                      <a:pt x="129" y="992"/>
                    </a:lnTo>
                    <a:lnTo>
                      <a:pt x="136" y="996"/>
                    </a:lnTo>
                    <a:lnTo>
                      <a:pt x="154" y="994"/>
                    </a:lnTo>
                    <a:lnTo>
                      <a:pt x="156" y="985"/>
                    </a:lnTo>
                    <a:lnTo>
                      <a:pt x="177" y="992"/>
                    </a:lnTo>
                    <a:lnTo>
                      <a:pt x="189" y="982"/>
                    </a:lnTo>
                    <a:lnTo>
                      <a:pt x="190" y="985"/>
                    </a:lnTo>
                    <a:lnTo>
                      <a:pt x="201" y="982"/>
                    </a:lnTo>
                    <a:lnTo>
                      <a:pt x="199" y="976"/>
                    </a:lnTo>
                    <a:lnTo>
                      <a:pt x="189" y="961"/>
                    </a:lnTo>
                    <a:lnTo>
                      <a:pt x="190" y="952"/>
                    </a:lnTo>
                    <a:lnTo>
                      <a:pt x="185" y="948"/>
                    </a:lnTo>
                    <a:lnTo>
                      <a:pt x="180" y="952"/>
                    </a:lnTo>
                    <a:lnTo>
                      <a:pt x="173" y="932"/>
                    </a:lnTo>
                    <a:lnTo>
                      <a:pt x="172" y="929"/>
                    </a:lnTo>
                    <a:lnTo>
                      <a:pt x="168" y="927"/>
                    </a:lnTo>
                    <a:lnTo>
                      <a:pt x="168" y="925"/>
                    </a:lnTo>
                    <a:lnTo>
                      <a:pt x="168" y="909"/>
                    </a:lnTo>
                    <a:lnTo>
                      <a:pt x="166" y="908"/>
                    </a:lnTo>
                    <a:lnTo>
                      <a:pt x="161" y="909"/>
                    </a:lnTo>
                    <a:lnTo>
                      <a:pt x="151" y="899"/>
                    </a:lnTo>
                    <a:lnTo>
                      <a:pt x="130" y="892"/>
                    </a:lnTo>
                    <a:lnTo>
                      <a:pt x="125" y="881"/>
                    </a:lnTo>
                    <a:lnTo>
                      <a:pt x="129" y="872"/>
                    </a:lnTo>
                    <a:lnTo>
                      <a:pt x="124" y="864"/>
                    </a:lnTo>
                    <a:lnTo>
                      <a:pt x="120" y="853"/>
                    </a:lnTo>
                    <a:lnTo>
                      <a:pt x="120" y="851"/>
                    </a:lnTo>
                    <a:lnTo>
                      <a:pt x="120" y="846"/>
                    </a:lnTo>
                    <a:lnTo>
                      <a:pt x="113" y="837"/>
                    </a:lnTo>
                    <a:lnTo>
                      <a:pt x="120" y="821"/>
                    </a:lnTo>
                    <a:lnTo>
                      <a:pt x="113" y="811"/>
                    </a:lnTo>
                    <a:lnTo>
                      <a:pt x="108" y="804"/>
                    </a:lnTo>
                    <a:lnTo>
                      <a:pt x="95" y="800"/>
                    </a:lnTo>
                    <a:lnTo>
                      <a:pt x="95" y="791"/>
                    </a:lnTo>
                    <a:lnTo>
                      <a:pt x="98" y="784"/>
                    </a:lnTo>
                    <a:lnTo>
                      <a:pt x="108" y="791"/>
                    </a:lnTo>
                    <a:lnTo>
                      <a:pt x="110" y="788"/>
                    </a:lnTo>
                    <a:lnTo>
                      <a:pt x="103" y="774"/>
                    </a:lnTo>
                    <a:lnTo>
                      <a:pt x="105" y="758"/>
                    </a:lnTo>
                    <a:lnTo>
                      <a:pt x="88" y="760"/>
                    </a:lnTo>
                    <a:lnTo>
                      <a:pt x="81" y="751"/>
                    </a:lnTo>
                    <a:lnTo>
                      <a:pt x="84" y="747"/>
                    </a:lnTo>
                    <a:lnTo>
                      <a:pt x="89" y="728"/>
                    </a:lnTo>
                    <a:lnTo>
                      <a:pt x="81" y="719"/>
                    </a:lnTo>
                    <a:lnTo>
                      <a:pt x="54" y="714"/>
                    </a:lnTo>
                    <a:lnTo>
                      <a:pt x="48" y="698"/>
                    </a:lnTo>
                    <a:lnTo>
                      <a:pt x="33" y="678"/>
                    </a:lnTo>
                    <a:lnTo>
                      <a:pt x="31" y="668"/>
                    </a:lnTo>
                    <a:lnTo>
                      <a:pt x="33" y="661"/>
                    </a:lnTo>
                    <a:lnTo>
                      <a:pt x="47" y="648"/>
                    </a:lnTo>
                    <a:lnTo>
                      <a:pt x="55" y="633"/>
                    </a:lnTo>
                    <a:lnTo>
                      <a:pt x="55" y="629"/>
                    </a:lnTo>
                    <a:lnTo>
                      <a:pt x="55" y="624"/>
                    </a:lnTo>
                    <a:lnTo>
                      <a:pt x="54" y="617"/>
                    </a:lnTo>
                    <a:lnTo>
                      <a:pt x="50" y="611"/>
                    </a:lnTo>
                    <a:lnTo>
                      <a:pt x="42" y="583"/>
                    </a:lnTo>
                    <a:lnTo>
                      <a:pt x="62" y="555"/>
                    </a:lnTo>
                    <a:lnTo>
                      <a:pt x="91" y="527"/>
                    </a:lnTo>
                    <a:lnTo>
                      <a:pt x="103" y="514"/>
                    </a:lnTo>
                    <a:lnTo>
                      <a:pt x="113" y="504"/>
                    </a:lnTo>
                    <a:lnTo>
                      <a:pt x="117" y="500"/>
                    </a:lnTo>
                    <a:lnTo>
                      <a:pt x="124" y="495"/>
                    </a:lnTo>
                    <a:lnTo>
                      <a:pt x="132" y="477"/>
                    </a:lnTo>
                    <a:lnTo>
                      <a:pt x="132" y="476"/>
                    </a:lnTo>
                    <a:lnTo>
                      <a:pt x="130" y="474"/>
                    </a:lnTo>
                    <a:lnTo>
                      <a:pt x="130" y="472"/>
                    </a:lnTo>
                    <a:lnTo>
                      <a:pt x="124" y="447"/>
                    </a:lnTo>
                    <a:lnTo>
                      <a:pt x="124" y="426"/>
                    </a:lnTo>
                    <a:lnTo>
                      <a:pt x="125" y="425"/>
                    </a:lnTo>
                    <a:lnTo>
                      <a:pt x="141" y="405"/>
                    </a:lnTo>
                    <a:lnTo>
                      <a:pt x="153" y="421"/>
                    </a:lnTo>
                    <a:lnTo>
                      <a:pt x="166" y="426"/>
                    </a:lnTo>
                    <a:lnTo>
                      <a:pt x="182" y="425"/>
                    </a:lnTo>
                    <a:lnTo>
                      <a:pt x="201" y="442"/>
                    </a:lnTo>
                    <a:lnTo>
                      <a:pt x="204" y="442"/>
                    </a:lnTo>
                    <a:lnTo>
                      <a:pt x="199" y="463"/>
                    </a:lnTo>
                    <a:lnTo>
                      <a:pt x="194" y="460"/>
                    </a:lnTo>
                    <a:lnTo>
                      <a:pt x="190" y="469"/>
                    </a:lnTo>
                    <a:lnTo>
                      <a:pt x="190" y="474"/>
                    </a:lnTo>
                    <a:lnTo>
                      <a:pt x="177" y="485"/>
                    </a:lnTo>
                    <a:lnTo>
                      <a:pt x="168" y="500"/>
                    </a:lnTo>
                    <a:lnTo>
                      <a:pt x="165" y="511"/>
                    </a:lnTo>
                    <a:lnTo>
                      <a:pt x="185" y="511"/>
                    </a:lnTo>
                    <a:lnTo>
                      <a:pt x="197" y="518"/>
                    </a:lnTo>
                    <a:lnTo>
                      <a:pt x="201" y="522"/>
                    </a:lnTo>
                    <a:lnTo>
                      <a:pt x="221" y="536"/>
                    </a:lnTo>
                    <a:lnTo>
                      <a:pt x="228" y="534"/>
                    </a:lnTo>
                    <a:lnTo>
                      <a:pt x="230" y="559"/>
                    </a:lnTo>
                    <a:lnTo>
                      <a:pt x="237" y="566"/>
                    </a:lnTo>
                    <a:lnTo>
                      <a:pt x="245" y="580"/>
                    </a:lnTo>
                    <a:lnTo>
                      <a:pt x="245" y="583"/>
                    </a:lnTo>
                    <a:lnTo>
                      <a:pt x="245" y="585"/>
                    </a:lnTo>
                    <a:lnTo>
                      <a:pt x="252" y="603"/>
                    </a:lnTo>
                    <a:lnTo>
                      <a:pt x="257" y="603"/>
                    </a:lnTo>
                    <a:lnTo>
                      <a:pt x="240" y="624"/>
                    </a:lnTo>
                    <a:lnTo>
                      <a:pt x="238" y="634"/>
                    </a:lnTo>
                    <a:lnTo>
                      <a:pt x="247" y="633"/>
                    </a:lnTo>
                    <a:lnTo>
                      <a:pt x="264" y="626"/>
                    </a:lnTo>
                    <a:lnTo>
                      <a:pt x="267" y="629"/>
                    </a:lnTo>
                    <a:lnTo>
                      <a:pt x="272" y="634"/>
                    </a:lnTo>
                    <a:lnTo>
                      <a:pt x="286" y="633"/>
                    </a:lnTo>
                    <a:lnTo>
                      <a:pt x="286" y="640"/>
                    </a:lnTo>
                    <a:lnTo>
                      <a:pt x="295" y="643"/>
                    </a:lnTo>
                    <a:lnTo>
                      <a:pt x="303" y="643"/>
                    </a:lnTo>
                    <a:lnTo>
                      <a:pt x="308" y="641"/>
                    </a:lnTo>
                    <a:lnTo>
                      <a:pt x="312" y="626"/>
                    </a:lnTo>
                    <a:lnTo>
                      <a:pt x="317" y="619"/>
                    </a:lnTo>
                    <a:lnTo>
                      <a:pt x="324" y="599"/>
                    </a:lnTo>
                    <a:lnTo>
                      <a:pt x="334" y="592"/>
                    </a:lnTo>
                    <a:lnTo>
                      <a:pt x="341" y="580"/>
                    </a:lnTo>
                    <a:lnTo>
                      <a:pt x="332" y="578"/>
                    </a:lnTo>
                    <a:lnTo>
                      <a:pt x="334" y="574"/>
                    </a:lnTo>
                    <a:lnTo>
                      <a:pt x="319" y="564"/>
                    </a:lnTo>
                    <a:lnTo>
                      <a:pt x="305" y="557"/>
                    </a:lnTo>
                    <a:lnTo>
                      <a:pt x="302" y="550"/>
                    </a:lnTo>
                    <a:lnTo>
                      <a:pt x="298" y="541"/>
                    </a:lnTo>
                    <a:lnTo>
                      <a:pt x="298" y="537"/>
                    </a:lnTo>
                    <a:lnTo>
                      <a:pt x="286" y="527"/>
                    </a:lnTo>
                    <a:lnTo>
                      <a:pt x="288" y="520"/>
                    </a:lnTo>
                    <a:lnTo>
                      <a:pt x="307" y="506"/>
                    </a:lnTo>
                    <a:lnTo>
                      <a:pt x="296" y="481"/>
                    </a:lnTo>
                    <a:lnTo>
                      <a:pt x="298" y="462"/>
                    </a:lnTo>
                    <a:lnTo>
                      <a:pt x="334" y="449"/>
                    </a:lnTo>
                    <a:lnTo>
                      <a:pt x="341" y="433"/>
                    </a:lnTo>
                    <a:lnTo>
                      <a:pt x="334" y="405"/>
                    </a:lnTo>
                    <a:lnTo>
                      <a:pt x="355" y="395"/>
                    </a:lnTo>
                    <a:lnTo>
                      <a:pt x="360" y="395"/>
                    </a:lnTo>
                    <a:lnTo>
                      <a:pt x="373" y="375"/>
                    </a:lnTo>
                    <a:lnTo>
                      <a:pt x="387" y="366"/>
                    </a:lnTo>
                    <a:lnTo>
                      <a:pt x="394" y="368"/>
                    </a:lnTo>
                    <a:lnTo>
                      <a:pt x="402" y="354"/>
                    </a:lnTo>
                    <a:lnTo>
                      <a:pt x="406" y="336"/>
                    </a:lnTo>
                    <a:lnTo>
                      <a:pt x="416" y="328"/>
                    </a:lnTo>
                    <a:lnTo>
                      <a:pt x="420" y="319"/>
                    </a:lnTo>
                    <a:lnTo>
                      <a:pt x="431" y="317"/>
                    </a:lnTo>
                    <a:lnTo>
                      <a:pt x="433" y="292"/>
                    </a:lnTo>
                    <a:lnTo>
                      <a:pt x="452" y="266"/>
                    </a:lnTo>
                    <a:lnTo>
                      <a:pt x="455" y="252"/>
                    </a:lnTo>
                    <a:lnTo>
                      <a:pt x="461" y="243"/>
                    </a:lnTo>
                    <a:lnTo>
                      <a:pt x="461" y="227"/>
                    </a:lnTo>
                    <a:lnTo>
                      <a:pt x="450" y="215"/>
                    </a:lnTo>
                    <a:lnTo>
                      <a:pt x="454" y="195"/>
                    </a:lnTo>
                    <a:lnTo>
                      <a:pt x="449" y="188"/>
                    </a:lnTo>
                    <a:lnTo>
                      <a:pt x="447" y="171"/>
                    </a:lnTo>
                    <a:lnTo>
                      <a:pt x="435" y="162"/>
                    </a:lnTo>
                    <a:lnTo>
                      <a:pt x="431" y="148"/>
                    </a:lnTo>
                    <a:lnTo>
                      <a:pt x="445" y="142"/>
                    </a:lnTo>
                    <a:lnTo>
                      <a:pt x="449" y="113"/>
                    </a:lnTo>
                    <a:lnTo>
                      <a:pt x="464" y="105"/>
                    </a:lnTo>
                    <a:lnTo>
                      <a:pt x="502" y="102"/>
                    </a:lnTo>
                    <a:lnTo>
                      <a:pt x="502" y="109"/>
                    </a:lnTo>
                    <a:lnTo>
                      <a:pt x="510" y="121"/>
                    </a:lnTo>
                    <a:lnTo>
                      <a:pt x="524" y="132"/>
                    </a:lnTo>
                    <a:lnTo>
                      <a:pt x="534" y="118"/>
                    </a:lnTo>
                    <a:lnTo>
                      <a:pt x="544" y="107"/>
                    </a:lnTo>
                    <a:lnTo>
                      <a:pt x="556" y="104"/>
                    </a:lnTo>
                    <a:lnTo>
                      <a:pt x="558" y="134"/>
                    </a:lnTo>
                    <a:lnTo>
                      <a:pt x="555" y="174"/>
                    </a:lnTo>
                    <a:lnTo>
                      <a:pt x="558" y="199"/>
                    </a:lnTo>
                    <a:lnTo>
                      <a:pt x="560" y="206"/>
                    </a:lnTo>
                    <a:lnTo>
                      <a:pt x="570" y="213"/>
                    </a:lnTo>
                    <a:lnTo>
                      <a:pt x="582" y="225"/>
                    </a:lnTo>
                    <a:lnTo>
                      <a:pt x="599" y="257"/>
                    </a:lnTo>
                    <a:lnTo>
                      <a:pt x="606" y="262"/>
                    </a:lnTo>
                    <a:lnTo>
                      <a:pt x="614" y="262"/>
                    </a:lnTo>
                    <a:lnTo>
                      <a:pt x="625" y="268"/>
                    </a:lnTo>
                    <a:lnTo>
                      <a:pt x="661" y="273"/>
                    </a:lnTo>
                    <a:lnTo>
                      <a:pt x="681" y="264"/>
                    </a:lnTo>
                    <a:lnTo>
                      <a:pt x="700" y="269"/>
                    </a:lnTo>
                    <a:lnTo>
                      <a:pt x="705" y="248"/>
                    </a:lnTo>
                    <a:lnTo>
                      <a:pt x="707" y="239"/>
                    </a:lnTo>
                    <a:lnTo>
                      <a:pt x="712" y="227"/>
                    </a:lnTo>
                    <a:lnTo>
                      <a:pt x="721" y="227"/>
                    </a:lnTo>
                    <a:lnTo>
                      <a:pt x="738" y="236"/>
                    </a:lnTo>
                    <a:lnTo>
                      <a:pt x="763" y="224"/>
                    </a:lnTo>
                    <a:lnTo>
                      <a:pt x="772" y="215"/>
                    </a:lnTo>
                    <a:lnTo>
                      <a:pt x="797" y="209"/>
                    </a:lnTo>
                    <a:lnTo>
                      <a:pt x="813" y="201"/>
                    </a:lnTo>
                    <a:lnTo>
                      <a:pt x="821" y="213"/>
                    </a:lnTo>
                    <a:lnTo>
                      <a:pt x="839" y="202"/>
                    </a:lnTo>
                    <a:lnTo>
                      <a:pt x="856" y="224"/>
                    </a:lnTo>
                    <a:lnTo>
                      <a:pt x="862" y="227"/>
                    </a:lnTo>
                    <a:lnTo>
                      <a:pt x="857" y="248"/>
                    </a:lnTo>
                    <a:lnTo>
                      <a:pt x="864" y="257"/>
                    </a:lnTo>
                    <a:lnTo>
                      <a:pt x="862" y="276"/>
                    </a:lnTo>
                    <a:lnTo>
                      <a:pt x="864" y="276"/>
                    </a:lnTo>
                    <a:lnTo>
                      <a:pt x="897" y="292"/>
                    </a:lnTo>
                    <a:lnTo>
                      <a:pt x="895" y="315"/>
                    </a:lnTo>
                    <a:lnTo>
                      <a:pt x="893" y="321"/>
                    </a:lnTo>
                    <a:lnTo>
                      <a:pt x="907" y="329"/>
                    </a:lnTo>
                    <a:lnTo>
                      <a:pt x="921" y="321"/>
                    </a:lnTo>
                    <a:lnTo>
                      <a:pt x="922" y="322"/>
                    </a:lnTo>
                    <a:lnTo>
                      <a:pt x="941" y="324"/>
                    </a:lnTo>
                    <a:lnTo>
                      <a:pt x="967" y="298"/>
                    </a:lnTo>
                    <a:lnTo>
                      <a:pt x="958" y="284"/>
                    </a:lnTo>
                    <a:lnTo>
                      <a:pt x="958" y="282"/>
                    </a:lnTo>
                    <a:lnTo>
                      <a:pt x="946" y="259"/>
                    </a:lnTo>
                    <a:lnTo>
                      <a:pt x="929" y="246"/>
                    </a:lnTo>
                    <a:lnTo>
                      <a:pt x="926" y="232"/>
                    </a:lnTo>
                    <a:lnTo>
                      <a:pt x="929" y="224"/>
                    </a:lnTo>
                    <a:lnTo>
                      <a:pt x="939" y="213"/>
                    </a:lnTo>
                    <a:lnTo>
                      <a:pt x="941" y="201"/>
                    </a:lnTo>
                    <a:lnTo>
                      <a:pt x="957" y="197"/>
                    </a:lnTo>
                    <a:lnTo>
                      <a:pt x="962" y="180"/>
                    </a:lnTo>
                    <a:lnTo>
                      <a:pt x="953" y="174"/>
                    </a:lnTo>
                    <a:lnTo>
                      <a:pt x="950" y="167"/>
                    </a:lnTo>
                    <a:lnTo>
                      <a:pt x="941" y="160"/>
                    </a:lnTo>
                    <a:lnTo>
                      <a:pt x="922" y="169"/>
                    </a:lnTo>
                    <a:lnTo>
                      <a:pt x="904" y="165"/>
                    </a:lnTo>
                    <a:lnTo>
                      <a:pt x="898" y="157"/>
                    </a:lnTo>
                    <a:lnTo>
                      <a:pt x="890" y="153"/>
                    </a:lnTo>
                    <a:lnTo>
                      <a:pt x="892" y="139"/>
                    </a:lnTo>
                    <a:lnTo>
                      <a:pt x="890" y="105"/>
                    </a:lnTo>
                    <a:lnTo>
                      <a:pt x="893" y="98"/>
                    </a:lnTo>
                    <a:lnTo>
                      <a:pt x="890" y="77"/>
                    </a:lnTo>
                    <a:lnTo>
                      <a:pt x="910" y="58"/>
                    </a:lnTo>
                    <a:lnTo>
                      <a:pt x="910" y="49"/>
                    </a:lnTo>
                    <a:lnTo>
                      <a:pt x="919" y="46"/>
                    </a:lnTo>
                    <a:lnTo>
                      <a:pt x="924" y="21"/>
                    </a:lnTo>
                    <a:lnTo>
                      <a:pt x="933" y="21"/>
                    </a:lnTo>
                    <a:lnTo>
                      <a:pt x="970" y="8"/>
                    </a:lnTo>
                    <a:lnTo>
                      <a:pt x="986" y="12"/>
                    </a:lnTo>
                    <a:lnTo>
                      <a:pt x="1001" y="0"/>
                    </a:lnTo>
                    <a:lnTo>
                      <a:pt x="1011" y="16"/>
                    </a:lnTo>
                    <a:lnTo>
                      <a:pt x="1003" y="33"/>
                    </a:lnTo>
                    <a:lnTo>
                      <a:pt x="1011" y="49"/>
                    </a:lnTo>
                    <a:lnTo>
                      <a:pt x="1023" y="47"/>
                    </a:lnTo>
                    <a:lnTo>
                      <a:pt x="1035" y="60"/>
                    </a:lnTo>
                    <a:lnTo>
                      <a:pt x="1039" y="67"/>
                    </a:lnTo>
                    <a:lnTo>
                      <a:pt x="1054" y="67"/>
                    </a:lnTo>
                    <a:lnTo>
                      <a:pt x="1063" y="72"/>
                    </a:lnTo>
                    <a:lnTo>
                      <a:pt x="1071" y="63"/>
                    </a:lnTo>
                    <a:lnTo>
                      <a:pt x="1098" y="70"/>
                    </a:lnTo>
                    <a:lnTo>
                      <a:pt x="1107" y="68"/>
                    </a:lnTo>
                    <a:lnTo>
                      <a:pt x="1114" y="74"/>
                    </a:lnTo>
                    <a:lnTo>
                      <a:pt x="1124" y="83"/>
                    </a:lnTo>
                    <a:lnTo>
                      <a:pt x="1128" y="98"/>
                    </a:lnTo>
                    <a:lnTo>
                      <a:pt x="1140" y="111"/>
                    </a:lnTo>
                    <a:lnTo>
                      <a:pt x="1169" y="111"/>
                    </a:lnTo>
                    <a:lnTo>
                      <a:pt x="1186" y="118"/>
                    </a:lnTo>
                    <a:lnTo>
                      <a:pt x="1211" y="132"/>
                    </a:lnTo>
                    <a:lnTo>
                      <a:pt x="1225" y="148"/>
                    </a:lnTo>
                    <a:lnTo>
                      <a:pt x="1222" y="167"/>
                    </a:lnTo>
                    <a:lnTo>
                      <a:pt x="1228" y="180"/>
                    </a:lnTo>
                    <a:lnTo>
                      <a:pt x="1217" y="201"/>
                    </a:lnTo>
                    <a:lnTo>
                      <a:pt x="1196" y="206"/>
                    </a:lnTo>
                    <a:lnTo>
                      <a:pt x="1181" y="213"/>
                    </a:lnTo>
                    <a:lnTo>
                      <a:pt x="1179" y="218"/>
                    </a:lnTo>
                    <a:lnTo>
                      <a:pt x="1170" y="220"/>
                    </a:lnTo>
                    <a:lnTo>
                      <a:pt x="1163" y="231"/>
                    </a:lnTo>
                    <a:lnTo>
                      <a:pt x="1191" y="245"/>
                    </a:lnTo>
                    <a:lnTo>
                      <a:pt x="1198" y="266"/>
                    </a:lnTo>
                    <a:lnTo>
                      <a:pt x="1189" y="280"/>
                    </a:lnTo>
                    <a:lnTo>
                      <a:pt x="1199" y="291"/>
                    </a:lnTo>
                    <a:lnTo>
                      <a:pt x="1201" y="312"/>
                    </a:lnTo>
                    <a:lnTo>
                      <a:pt x="1194" y="322"/>
                    </a:lnTo>
                    <a:lnTo>
                      <a:pt x="1194" y="324"/>
                    </a:lnTo>
                    <a:lnTo>
                      <a:pt x="1179" y="354"/>
                    </a:lnTo>
                    <a:lnTo>
                      <a:pt x="1189" y="373"/>
                    </a:lnTo>
                    <a:lnTo>
                      <a:pt x="1186" y="386"/>
                    </a:lnTo>
                    <a:lnTo>
                      <a:pt x="1177" y="426"/>
                    </a:lnTo>
                    <a:lnTo>
                      <a:pt x="1158" y="442"/>
                    </a:lnTo>
                    <a:lnTo>
                      <a:pt x="1145" y="456"/>
                    </a:lnTo>
                    <a:lnTo>
                      <a:pt x="1146" y="481"/>
                    </a:lnTo>
                    <a:lnTo>
                      <a:pt x="1138" y="483"/>
                    </a:lnTo>
                    <a:lnTo>
                      <a:pt x="1129" y="504"/>
                    </a:lnTo>
                    <a:lnTo>
                      <a:pt x="1126" y="520"/>
                    </a:lnTo>
                    <a:lnTo>
                      <a:pt x="1145" y="525"/>
                    </a:lnTo>
                    <a:lnTo>
                      <a:pt x="1148" y="548"/>
                    </a:lnTo>
                    <a:lnTo>
                      <a:pt x="1146" y="555"/>
                    </a:lnTo>
                    <a:lnTo>
                      <a:pt x="1153" y="562"/>
                    </a:lnTo>
                    <a:lnTo>
                      <a:pt x="1157" y="578"/>
                    </a:lnTo>
                    <a:lnTo>
                      <a:pt x="1155" y="581"/>
                    </a:lnTo>
                    <a:lnTo>
                      <a:pt x="1148" y="590"/>
                    </a:lnTo>
                    <a:lnTo>
                      <a:pt x="1155" y="599"/>
                    </a:lnTo>
                    <a:lnTo>
                      <a:pt x="1155" y="638"/>
                    </a:lnTo>
                    <a:lnTo>
                      <a:pt x="1165" y="640"/>
                    </a:lnTo>
                    <a:lnTo>
                      <a:pt x="1179" y="648"/>
                    </a:lnTo>
                    <a:lnTo>
                      <a:pt x="1170" y="654"/>
                    </a:lnTo>
                    <a:lnTo>
                      <a:pt x="1175" y="671"/>
                    </a:lnTo>
                    <a:lnTo>
                      <a:pt x="1179" y="671"/>
                    </a:lnTo>
                    <a:lnTo>
                      <a:pt x="1201" y="668"/>
                    </a:lnTo>
                    <a:lnTo>
                      <a:pt x="1211" y="661"/>
                    </a:lnTo>
                    <a:lnTo>
                      <a:pt x="1232" y="654"/>
                    </a:lnTo>
                    <a:lnTo>
                      <a:pt x="1235" y="657"/>
                    </a:lnTo>
                    <a:lnTo>
                      <a:pt x="1244" y="638"/>
                    </a:lnTo>
                    <a:lnTo>
                      <a:pt x="1249" y="636"/>
                    </a:lnTo>
                    <a:lnTo>
                      <a:pt x="1264" y="631"/>
                    </a:lnTo>
                    <a:lnTo>
                      <a:pt x="1268" y="627"/>
                    </a:lnTo>
                    <a:lnTo>
                      <a:pt x="1280" y="629"/>
                    </a:lnTo>
                    <a:lnTo>
                      <a:pt x="1297" y="629"/>
                    </a:lnTo>
                    <a:lnTo>
                      <a:pt x="1300" y="636"/>
                    </a:lnTo>
                    <a:lnTo>
                      <a:pt x="1311" y="626"/>
                    </a:lnTo>
                    <a:lnTo>
                      <a:pt x="1324" y="631"/>
                    </a:lnTo>
                    <a:lnTo>
                      <a:pt x="1341" y="629"/>
                    </a:lnTo>
                    <a:lnTo>
                      <a:pt x="1352" y="634"/>
                    </a:lnTo>
                    <a:lnTo>
                      <a:pt x="1329" y="666"/>
                    </a:lnTo>
                    <a:lnTo>
                      <a:pt x="1305" y="705"/>
                    </a:lnTo>
                    <a:lnTo>
                      <a:pt x="1287" y="735"/>
                    </a:lnTo>
                    <a:lnTo>
                      <a:pt x="1261" y="768"/>
                    </a:lnTo>
                    <a:lnTo>
                      <a:pt x="1227" y="812"/>
                    </a:lnTo>
                    <a:lnTo>
                      <a:pt x="1228" y="835"/>
                    </a:lnTo>
                    <a:lnTo>
                      <a:pt x="1230" y="848"/>
                    </a:lnTo>
                    <a:lnTo>
                      <a:pt x="1232" y="872"/>
                    </a:lnTo>
                    <a:lnTo>
                      <a:pt x="1234" y="886"/>
                    </a:lnTo>
                    <a:lnTo>
                      <a:pt x="1235" y="911"/>
                    </a:lnTo>
                    <a:lnTo>
                      <a:pt x="1235" y="941"/>
                    </a:lnTo>
                    <a:lnTo>
                      <a:pt x="1223" y="941"/>
                    </a:lnTo>
                    <a:lnTo>
                      <a:pt x="1227" y="946"/>
                    </a:lnTo>
                    <a:lnTo>
                      <a:pt x="1239" y="945"/>
                    </a:lnTo>
                    <a:lnTo>
                      <a:pt x="1239" y="962"/>
                    </a:lnTo>
                    <a:lnTo>
                      <a:pt x="1244" y="962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87FFC543-C949-0243-978F-0FE1DB719B7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797981" y="2629520"/>
                <a:ext cx="235035" cy="202734"/>
              </a:xfrm>
              <a:custGeom>
                <a:avLst/>
                <a:gdLst>
                  <a:gd name="T0" fmla="*/ 0 w 445"/>
                  <a:gd name="T1" fmla="*/ 3 h 378"/>
                  <a:gd name="T2" fmla="*/ 3 w 445"/>
                  <a:gd name="T3" fmla="*/ 0 h 378"/>
                  <a:gd name="T4" fmla="*/ 14 w 445"/>
                  <a:gd name="T5" fmla="*/ 3 h 378"/>
                  <a:gd name="T6" fmla="*/ 15 w 445"/>
                  <a:gd name="T7" fmla="*/ 9 h 378"/>
                  <a:gd name="T8" fmla="*/ 16 w 445"/>
                  <a:gd name="T9" fmla="*/ 9 h 378"/>
                  <a:gd name="T10" fmla="*/ 10 w 445"/>
                  <a:gd name="T11" fmla="*/ 16 h 378"/>
                  <a:gd name="T12" fmla="*/ 14 w 445"/>
                  <a:gd name="T13" fmla="*/ 20 h 378"/>
                  <a:gd name="T14" fmla="*/ 6 w 445"/>
                  <a:gd name="T15" fmla="*/ 25 h 378"/>
                  <a:gd name="T16" fmla="*/ 7 w 445"/>
                  <a:gd name="T17" fmla="*/ 29 h 378"/>
                  <a:gd name="T18" fmla="*/ 14 w 445"/>
                  <a:gd name="T19" fmla="*/ 31 h 378"/>
                  <a:gd name="T20" fmla="*/ 12 w 445"/>
                  <a:gd name="T21" fmla="*/ 38 h 378"/>
                  <a:gd name="T22" fmla="*/ 18 w 445"/>
                  <a:gd name="T23" fmla="*/ 38 h 378"/>
                  <a:gd name="T24" fmla="*/ 18 w 445"/>
                  <a:gd name="T25" fmla="*/ 46 h 378"/>
                  <a:gd name="T26" fmla="*/ 20 w 445"/>
                  <a:gd name="T27" fmla="*/ 47 h 378"/>
                  <a:gd name="T28" fmla="*/ 23 w 445"/>
                  <a:gd name="T29" fmla="*/ 45 h 378"/>
                  <a:gd name="T30" fmla="*/ 31 w 445"/>
                  <a:gd name="T31" fmla="*/ 38 h 378"/>
                  <a:gd name="T32" fmla="*/ 43 w 445"/>
                  <a:gd name="T33" fmla="*/ 51 h 378"/>
                  <a:gd name="T34" fmla="*/ 45 w 445"/>
                  <a:gd name="T35" fmla="*/ 53 h 378"/>
                  <a:gd name="T36" fmla="*/ 47 w 445"/>
                  <a:gd name="T37" fmla="*/ 58 h 378"/>
                  <a:gd name="T38" fmla="*/ 55 w 445"/>
                  <a:gd name="T39" fmla="*/ 61 h 378"/>
                  <a:gd name="T40" fmla="*/ 57 w 445"/>
                  <a:gd name="T41" fmla="*/ 61 h 378"/>
                  <a:gd name="T42" fmla="*/ 59 w 445"/>
                  <a:gd name="T43" fmla="*/ 61 h 378"/>
                  <a:gd name="T44" fmla="*/ 61 w 445"/>
                  <a:gd name="T45" fmla="*/ 65 h 378"/>
                  <a:gd name="T46" fmla="*/ 69 w 445"/>
                  <a:gd name="T47" fmla="*/ 66 h 378"/>
                  <a:gd name="T48" fmla="*/ 69 w 445"/>
                  <a:gd name="T49" fmla="*/ 72 h 378"/>
                  <a:gd name="T50" fmla="*/ 72 w 445"/>
                  <a:gd name="T51" fmla="*/ 75 h 378"/>
                  <a:gd name="T52" fmla="*/ 80 w 445"/>
                  <a:gd name="T53" fmla="*/ 77 h 378"/>
                  <a:gd name="T54" fmla="*/ 85 w 445"/>
                  <a:gd name="T55" fmla="*/ 82 h 378"/>
                  <a:gd name="T56" fmla="*/ 84 w 445"/>
                  <a:gd name="T57" fmla="*/ 93 h 378"/>
                  <a:gd name="T58" fmla="*/ 88 w 445"/>
                  <a:gd name="T59" fmla="*/ 94 h 378"/>
                  <a:gd name="T60" fmla="*/ 92 w 445"/>
                  <a:gd name="T61" fmla="*/ 92 h 378"/>
                  <a:gd name="T62" fmla="*/ 94 w 445"/>
                  <a:gd name="T63" fmla="*/ 94 h 378"/>
                  <a:gd name="T64" fmla="*/ 97 w 445"/>
                  <a:gd name="T65" fmla="*/ 94 h 378"/>
                  <a:gd name="T66" fmla="*/ 96 w 445"/>
                  <a:gd name="T67" fmla="*/ 100 h 378"/>
                  <a:gd name="T68" fmla="*/ 92 w 445"/>
                  <a:gd name="T69" fmla="*/ 103 h 378"/>
                  <a:gd name="T70" fmla="*/ 97 w 445"/>
                  <a:gd name="T71" fmla="*/ 108 h 378"/>
                  <a:gd name="T72" fmla="*/ 103 w 445"/>
                  <a:gd name="T73" fmla="*/ 111 h 378"/>
                  <a:gd name="T74" fmla="*/ 109 w 445"/>
                  <a:gd name="T75" fmla="*/ 113 h 378"/>
                  <a:gd name="T76" fmla="*/ 110 w 445"/>
                  <a:gd name="T77" fmla="*/ 107 h 378"/>
                  <a:gd name="T78" fmla="*/ 117 w 445"/>
                  <a:gd name="T79" fmla="*/ 110 h 378"/>
                  <a:gd name="T80" fmla="*/ 120 w 445"/>
                  <a:gd name="T81" fmla="*/ 103 h 378"/>
                  <a:gd name="T82" fmla="*/ 121 w 445"/>
                  <a:gd name="T83" fmla="*/ 103 h 378"/>
                  <a:gd name="T84" fmla="*/ 134 w 445"/>
                  <a:gd name="T85" fmla="*/ 107 h 378"/>
                  <a:gd name="T86" fmla="*/ 135 w 445"/>
                  <a:gd name="T87" fmla="*/ 107 h 378"/>
                  <a:gd name="T88" fmla="*/ 136 w 445"/>
                  <a:gd name="T89" fmla="*/ 108 h 378"/>
                  <a:gd name="T90" fmla="*/ 128 w 445"/>
                  <a:gd name="T91" fmla="*/ 113 h 378"/>
                  <a:gd name="T92" fmla="*/ 130 w 445"/>
                  <a:gd name="T93" fmla="*/ 118 h 378"/>
                  <a:gd name="T94" fmla="*/ 128 w 445"/>
                  <a:gd name="T95" fmla="*/ 124 h 378"/>
                  <a:gd name="T96" fmla="*/ 128 w 445"/>
                  <a:gd name="T97" fmla="*/ 125 h 378"/>
                  <a:gd name="T98" fmla="*/ 136 w 445"/>
                  <a:gd name="T99" fmla="*/ 125 h 378"/>
                  <a:gd name="T100" fmla="*/ 141 w 445"/>
                  <a:gd name="T101" fmla="*/ 129 h 378"/>
                  <a:gd name="T102" fmla="*/ 142 w 445"/>
                  <a:gd name="T103" fmla="*/ 129 h 378"/>
                  <a:gd name="T104" fmla="*/ 146 w 445"/>
                  <a:gd name="T105" fmla="*/ 130 h 378"/>
                  <a:gd name="T106" fmla="*/ 151 w 445"/>
                  <a:gd name="T107" fmla="*/ 127 h 378"/>
                  <a:gd name="T108" fmla="*/ 151 w 445"/>
                  <a:gd name="T109" fmla="*/ 130 h 378"/>
                  <a:gd name="T110" fmla="*/ 150 w 445"/>
                  <a:gd name="T111" fmla="*/ 135 h 378"/>
                  <a:gd name="T112" fmla="*/ 155 w 445"/>
                  <a:gd name="T113" fmla="*/ 140 h 378"/>
                  <a:gd name="T114" fmla="*/ 158 w 445"/>
                  <a:gd name="T115" fmla="*/ 141 h 378"/>
                  <a:gd name="T116" fmla="*/ 166 w 445"/>
                  <a:gd name="T117" fmla="*/ 146 h 378"/>
                  <a:gd name="T118" fmla="*/ 181 w 445"/>
                  <a:gd name="T119" fmla="*/ 154 h 378"/>
                  <a:gd name="T120" fmla="*/ 188 w 445"/>
                  <a:gd name="T121" fmla="*/ 157 h 378"/>
                  <a:gd name="T122" fmla="*/ 191 w 445"/>
                  <a:gd name="T123" fmla="*/ 160 h 378"/>
                  <a:gd name="T124" fmla="*/ 190 w 445"/>
                  <a:gd name="T125" fmla="*/ 163 h 37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45" h="378">
                    <a:moveTo>
                      <a:pt x="0" y="7"/>
                    </a:moveTo>
                    <a:lnTo>
                      <a:pt x="7" y="0"/>
                    </a:lnTo>
                    <a:lnTo>
                      <a:pt x="32" y="7"/>
                    </a:lnTo>
                    <a:lnTo>
                      <a:pt x="36" y="20"/>
                    </a:lnTo>
                    <a:lnTo>
                      <a:pt x="37" y="20"/>
                    </a:lnTo>
                    <a:lnTo>
                      <a:pt x="24" y="37"/>
                    </a:lnTo>
                    <a:lnTo>
                      <a:pt x="32" y="46"/>
                    </a:lnTo>
                    <a:lnTo>
                      <a:pt x="15" y="58"/>
                    </a:lnTo>
                    <a:lnTo>
                      <a:pt x="17" y="67"/>
                    </a:lnTo>
                    <a:lnTo>
                      <a:pt x="32" y="73"/>
                    </a:lnTo>
                    <a:lnTo>
                      <a:pt x="29" y="87"/>
                    </a:lnTo>
                    <a:lnTo>
                      <a:pt x="43" y="87"/>
                    </a:lnTo>
                    <a:lnTo>
                      <a:pt x="41" y="106"/>
                    </a:lnTo>
                    <a:lnTo>
                      <a:pt x="46" y="110"/>
                    </a:lnTo>
                    <a:lnTo>
                      <a:pt x="53" y="104"/>
                    </a:lnTo>
                    <a:lnTo>
                      <a:pt x="73" y="88"/>
                    </a:lnTo>
                    <a:lnTo>
                      <a:pt x="101" y="118"/>
                    </a:lnTo>
                    <a:lnTo>
                      <a:pt x="106" y="122"/>
                    </a:lnTo>
                    <a:lnTo>
                      <a:pt x="109" y="134"/>
                    </a:lnTo>
                    <a:lnTo>
                      <a:pt x="128" y="141"/>
                    </a:lnTo>
                    <a:lnTo>
                      <a:pt x="133" y="141"/>
                    </a:lnTo>
                    <a:lnTo>
                      <a:pt x="138" y="141"/>
                    </a:lnTo>
                    <a:lnTo>
                      <a:pt x="142" y="150"/>
                    </a:lnTo>
                    <a:lnTo>
                      <a:pt x="161" y="154"/>
                    </a:lnTo>
                    <a:lnTo>
                      <a:pt x="161" y="168"/>
                    </a:lnTo>
                    <a:lnTo>
                      <a:pt x="167" y="175"/>
                    </a:lnTo>
                    <a:lnTo>
                      <a:pt x="186" y="178"/>
                    </a:lnTo>
                    <a:lnTo>
                      <a:pt x="197" y="191"/>
                    </a:lnTo>
                    <a:lnTo>
                      <a:pt x="195" y="215"/>
                    </a:lnTo>
                    <a:lnTo>
                      <a:pt x="205" y="219"/>
                    </a:lnTo>
                    <a:lnTo>
                      <a:pt x="215" y="214"/>
                    </a:lnTo>
                    <a:lnTo>
                      <a:pt x="219" y="219"/>
                    </a:lnTo>
                    <a:lnTo>
                      <a:pt x="227" y="219"/>
                    </a:lnTo>
                    <a:lnTo>
                      <a:pt x="224" y="231"/>
                    </a:lnTo>
                    <a:lnTo>
                      <a:pt x="215" y="240"/>
                    </a:lnTo>
                    <a:lnTo>
                      <a:pt x="227" y="251"/>
                    </a:lnTo>
                    <a:lnTo>
                      <a:pt x="241" y="258"/>
                    </a:lnTo>
                    <a:lnTo>
                      <a:pt x="255" y="261"/>
                    </a:lnTo>
                    <a:lnTo>
                      <a:pt x="256" y="247"/>
                    </a:lnTo>
                    <a:lnTo>
                      <a:pt x="272" y="256"/>
                    </a:lnTo>
                    <a:lnTo>
                      <a:pt x="279" y="240"/>
                    </a:lnTo>
                    <a:lnTo>
                      <a:pt x="282" y="238"/>
                    </a:lnTo>
                    <a:lnTo>
                      <a:pt x="313" y="249"/>
                    </a:lnTo>
                    <a:lnTo>
                      <a:pt x="315" y="249"/>
                    </a:lnTo>
                    <a:lnTo>
                      <a:pt x="316" y="251"/>
                    </a:lnTo>
                    <a:lnTo>
                      <a:pt x="299" y="263"/>
                    </a:lnTo>
                    <a:lnTo>
                      <a:pt x="304" y="274"/>
                    </a:lnTo>
                    <a:lnTo>
                      <a:pt x="299" y="288"/>
                    </a:lnTo>
                    <a:lnTo>
                      <a:pt x="299" y="289"/>
                    </a:lnTo>
                    <a:lnTo>
                      <a:pt x="316" y="291"/>
                    </a:lnTo>
                    <a:lnTo>
                      <a:pt x="328" y="298"/>
                    </a:lnTo>
                    <a:lnTo>
                      <a:pt x="330" y="300"/>
                    </a:lnTo>
                    <a:lnTo>
                      <a:pt x="340" y="302"/>
                    </a:lnTo>
                    <a:lnTo>
                      <a:pt x="352" y="295"/>
                    </a:lnTo>
                    <a:lnTo>
                      <a:pt x="352" y="302"/>
                    </a:lnTo>
                    <a:lnTo>
                      <a:pt x="349" y="312"/>
                    </a:lnTo>
                    <a:lnTo>
                      <a:pt x="361" y="325"/>
                    </a:lnTo>
                    <a:lnTo>
                      <a:pt x="369" y="326"/>
                    </a:lnTo>
                    <a:lnTo>
                      <a:pt x="386" y="339"/>
                    </a:lnTo>
                    <a:lnTo>
                      <a:pt x="421" y="358"/>
                    </a:lnTo>
                    <a:lnTo>
                      <a:pt x="438" y="363"/>
                    </a:lnTo>
                    <a:lnTo>
                      <a:pt x="445" y="371"/>
                    </a:lnTo>
                    <a:lnTo>
                      <a:pt x="443" y="378"/>
                    </a:lnTo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EFAE899A-6716-0B48-8442-98134F9A8CF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395523" y="2968947"/>
                <a:ext cx="3692" cy="3731"/>
              </a:xfrm>
              <a:custGeom>
                <a:avLst/>
                <a:gdLst>
                  <a:gd name="T0" fmla="*/ 0 w 9"/>
                  <a:gd name="T1" fmla="*/ 3 h 4"/>
                  <a:gd name="T2" fmla="*/ 3 w 9"/>
                  <a:gd name="T3" fmla="*/ 2 h 4"/>
                  <a:gd name="T4" fmla="*/ 1 w 9"/>
                  <a:gd name="T5" fmla="*/ 0 h 4"/>
                  <a:gd name="T6" fmla="*/ 0 w 9"/>
                  <a:gd name="T7" fmla="*/ 3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9" y="2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69F1D7CB-44FC-FF4C-9A26-655C26CBD27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394544" y="2972833"/>
                <a:ext cx="1231" cy="3731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1 w 4"/>
                  <a:gd name="T5" fmla="*/ 0 h 3"/>
                  <a:gd name="T6" fmla="*/ 0 w 4"/>
                  <a:gd name="T7" fmla="*/ 3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4" y="3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FCE4BB5C-7346-354C-9F6E-0FFEB83D7D5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258035" y="2435658"/>
                <a:ext cx="8614" cy="7462"/>
              </a:xfrm>
              <a:custGeom>
                <a:avLst/>
                <a:gdLst>
                  <a:gd name="T0" fmla="*/ 3 w 10"/>
                  <a:gd name="T1" fmla="*/ 0 h 16"/>
                  <a:gd name="T2" fmla="*/ 5 w 10"/>
                  <a:gd name="T3" fmla="*/ 0 h 16"/>
                  <a:gd name="T4" fmla="*/ 4 w 10"/>
                  <a:gd name="T5" fmla="*/ 6 h 16"/>
                  <a:gd name="T6" fmla="*/ 0 w 10"/>
                  <a:gd name="T7" fmla="*/ 6 h 16"/>
                  <a:gd name="T8" fmla="*/ 3 w 10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0"/>
                    </a:moveTo>
                    <a:lnTo>
                      <a:pt x="10" y="0"/>
                    </a:lnTo>
                    <a:lnTo>
                      <a:pt x="8" y="16"/>
                    </a:lnTo>
                    <a:lnTo>
                      <a:pt x="0" y="1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1E79FC6C-F64C-0846-A5FA-857527D2AF8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547714" y="3036354"/>
                <a:ext cx="819547" cy="901731"/>
              </a:xfrm>
              <a:custGeom>
                <a:avLst/>
                <a:gdLst>
                  <a:gd name="T0" fmla="*/ 338 w 1546"/>
                  <a:gd name="T1" fmla="*/ 131 h 1670"/>
                  <a:gd name="T2" fmla="*/ 317 w 1546"/>
                  <a:gd name="T3" fmla="*/ 125 h 1670"/>
                  <a:gd name="T4" fmla="*/ 290 w 1546"/>
                  <a:gd name="T5" fmla="*/ 129 h 1670"/>
                  <a:gd name="T6" fmla="*/ 254 w 1546"/>
                  <a:gd name="T7" fmla="*/ 109 h 1670"/>
                  <a:gd name="T8" fmla="*/ 232 w 1546"/>
                  <a:gd name="T9" fmla="*/ 121 h 1670"/>
                  <a:gd name="T10" fmla="*/ 208 w 1546"/>
                  <a:gd name="T11" fmla="*/ 102 h 1670"/>
                  <a:gd name="T12" fmla="*/ 186 w 1546"/>
                  <a:gd name="T13" fmla="*/ 85 h 1670"/>
                  <a:gd name="T14" fmla="*/ 140 w 1546"/>
                  <a:gd name="T15" fmla="*/ 70 h 1670"/>
                  <a:gd name="T16" fmla="*/ 117 w 1546"/>
                  <a:gd name="T17" fmla="*/ 47 h 1670"/>
                  <a:gd name="T18" fmla="*/ 75 w 1546"/>
                  <a:gd name="T19" fmla="*/ 24 h 1670"/>
                  <a:gd name="T20" fmla="*/ 52 w 1546"/>
                  <a:gd name="T21" fmla="*/ 0 h 1670"/>
                  <a:gd name="T22" fmla="*/ 13 w 1546"/>
                  <a:gd name="T23" fmla="*/ 31 h 1670"/>
                  <a:gd name="T24" fmla="*/ 23 w 1546"/>
                  <a:gd name="T25" fmla="*/ 60 h 1670"/>
                  <a:gd name="T26" fmla="*/ 46 w 1546"/>
                  <a:gd name="T27" fmla="*/ 85 h 1670"/>
                  <a:gd name="T28" fmla="*/ 58 w 1546"/>
                  <a:gd name="T29" fmla="*/ 94 h 1670"/>
                  <a:gd name="T30" fmla="*/ 67 w 1546"/>
                  <a:gd name="T31" fmla="*/ 105 h 1670"/>
                  <a:gd name="T32" fmla="*/ 81 w 1546"/>
                  <a:gd name="T33" fmla="*/ 122 h 1670"/>
                  <a:gd name="T34" fmla="*/ 83 w 1546"/>
                  <a:gd name="T35" fmla="*/ 148 h 1670"/>
                  <a:gd name="T36" fmla="*/ 134 w 1546"/>
                  <a:gd name="T37" fmla="*/ 201 h 1670"/>
                  <a:gd name="T38" fmla="*/ 145 w 1546"/>
                  <a:gd name="T39" fmla="*/ 274 h 1670"/>
                  <a:gd name="T40" fmla="*/ 165 w 1546"/>
                  <a:gd name="T41" fmla="*/ 347 h 1670"/>
                  <a:gd name="T42" fmla="*/ 193 w 1546"/>
                  <a:gd name="T43" fmla="*/ 396 h 1670"/>
                  <a:gd name="T44" fmla="*/ 205 w 1546"/>
                  <a:gd name="T45" fmla="*/ 501 h 1670"/>
                  <a:gd name="T46" fmla="*/ 211 w 1546"/>
                  <a:gd name="T47" fmla="*/ 534 h 1670"/>
                  <a:gd name="T48" fmla="*/ 271 w 1546"/>
                  <a:gd name="T49" fmla="*/ 546 h 1670"/>
                  <a:gd name="T50" fmla="*/ 274 w 1546"/>
                  <a:gd name="T51" fmla="*/ 583 h 1670"/>
                  <a:gd name="T52" fmla="*/ 345 w 1546"/>
                  <a:gd name="T53" fmla="*/ 637 h 1670"/>
                  <a:gd name="T54" fmla="*/ 371 w 1546"/>
                  <a:gd name="T55" fmla="*/ 692 h 1670"/>
                  <a:gd name="T56" fmla="*/ 349 w 1546"/>
                  <a:gd name="T57" fmla="*/ 713 h 1670"/>
                  <a:gd name="T58" fmla="*/ 377 w 1546"/>
                  <a:gd name="T59" fmla="*/ 716 h 1670"/>
                  <a:gd name="T60" fmla="*/ 404 w 1546"/>
                  <a:gd name="T61" fmla="*/ 709 h 1670"/>
                  <a:gd name="T62" fmla="*/ 462 w 1546"/>
                  <a:gd name="T63" fmla="*/ 697 h 1670"/>
                  <a:gd name="T64" fmla="*/ 471 w 1546"/>
                  <a:gd name="T65" fmla="*/ 663 h 1670"/>
                  <a:gd name="T66" fmla="*/ 486 w 1546"/>
                  <a:gd name="T67" fmla="*/ 654 h 1670"/>
                  <a:gd name="T68" fmla="*/ 512 w 1546"/>
                  <a:gd name="T69" fmla="*/ 632 h 1670"/>
                  <a:gd name="T70" fmla="*/ 520 w 1546"/>
                  <a:gd name="T71" fmla="*/ 617 h 1670"/>
                  <a:gd name="T72" fmla="*/ 520 w 1546"/>
                  <a:gd name="T73" fmla="*/ 587 h 1670"/>
                  <a:gd name="T74" fmla="*/ 527 w 1546"/>
                  <a:gd name="T75" fmla="*/ 572 h 1670"/>
                  <a:gd name="T76" fmla="*/ 557 w 1546"/>
                  <a:gd name="T77" fmla="*/ 551 h 1670"/>
                  <a:gd name="T78" fmla="*/ 557 w 1546"/>
                  <a:gd name="T79" fmla="*/ 537 h 1670"/>
                  <a:gd name="T80" fmla="*/ 563 w 1546"/>
                  <a:gd name="T81" fmla="*/ 482 h 1670"/>
                  <a:gd name="T82" fmla="*/ 564 w 1546"/>
                  <a:gd name="T83" fmla="*/ 448 h 1670"/>
                  <a:gd name="T84" fmla="*/ 598 w 1546"/>
                  <a:gd name="T85" fmla="*/ 424 h 1670"/>
                  <a:gd name="T86" fmla="*/ 622 w 1546"/>
                  <a:gd name="T87" fmla="*/ 398 h 1670"/>
                  <a:gd name="T88" fmla="*/ 600 w 1546"/>
                  <a:gd name="T89" fmla="*/ 379 h 1670"/>
                  <a:gd name="T90" fmla="*/ 587 w 1546"/>
                  <a:gd name="T91" fmla="*/ 357 h 1670"/>
                  <a:gd name="T92" fmla="*/ 606 w 1546"/>
                  <a:gd name="T93" fmla="*/ 339 h 1670"/>
                  <a:gd name="T94" fmla="*/ 627 w 1546"/>
                  <a:gd name="T95" fmla="*/ 296 h 1670"/>
                  <a:gd name="T96" fmla="*/ 645 w 1546"/>
                  <a:gd name="T97" fmla="*/ 272 h 1670"/>
                  <a:gd name="T98" fmla="*/ 657 w 1546"/>
                  <a:gd name="T99" fmla="*/ 263 h 1670"/>
                  <a:gd name="T100" fmla="*/ 643 w 1546"/>
                  <a:gd name="T101" fmla="*/ 244 h 1670"/>
                  <a:gd name="T102" fmla="*/ 615 w 1546"/>
                  <a:gd name="T103" fmla="*/ 245 h 1670"/>
                  <a:gd name="T104" fmla="*/ 578 w 1546"/>
                  <a:gd name="T105" fmla="*/ 244 h 1670"/>
                  <a:gd name="T106" fmla="*/ 549 w 1546"/>
                  <a:gd name="T107" fmla="*/ 228 h 1670"/>
                  <a:gd name="T108" fmla="*/ 502 w 1546"/>
                  <a:gd name="T109" fmla="*/ 204 h 1670"/>
                  <a:gd name="T110" fmla="*/ 485 w 1546"/>
                  <a:gd name="T111" fmla="*/ 165 h 1670"/>
                  <a:gd name="T112" fmla="*/ 507 w 1546"/>
                  <a:gd name="T113" fmla="*/ 134 h 1670"/>
                  <a:gd name="T114" fmla="*/ 489 w 1546"/>
                  <a:gd name="T115" fmla="*/ 126 h 1670"/>
                  <a:gd name="T116" fmla="*/ 478 w 1546"/>
                  <a:gd name="T117" fmla="*/ 114 h 1670"/>
                  <a:gd name="T118" fmla="*/ 455 w 1546"/>
                  <a:gd name="T119" fmla="*/ 109 h 1670"/>
                  <a:gd name="T120" fmla="*/ 430 w 1546"/>
                  <a:gd name="T121" fmla="*/ 81 h 1670"/>
                  <a:gd name="T122" fmla="*/ 399 w 1546"/>
                  <a:gd name="T123" fmla="*/ 103 h 1670"/>
                  <a:gd name="T124" fmla="*/ 391 w 1546"/>
                  <a:gd name="T125" fmla="*/ 127 h 167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546" h="1670">
                    <a:moveTo>
                      <a:pt x="871" y="295"/>
                    </a:moveTo>
                    <a:lnTo>
                      <a:pt x="866" y="293"/>
                    </a:lnTo>
                    <a:lnTo>
                      <a:pt x="830" y="287"/>
                    </a:lnTo>
                    <a:lnTo>
                      <a:pt x="811" y="300"/>
                    </a:lnTo>
                    <a:lnTo>
                      <a:pt x="809" y="302"/>
                    </a:lnTo>
                    <a:lnTo>
                      <a:pt x="784" y="302"/>
                    </a:lnTo>
                    <a:lnTo>
                      <a:pt x="775" y="298"/>
                    </a:lnTo>
                    <a:lnTo>
                      <a:pt x="760" y="289"/>
                    </a:lnTo>
                    <a:lnTo>
                      <a:pt x="765" y="272"/>
                    </a:lnTo>
                    <a:lnTo>
                      <a:pt x="760" y="265"/>
                    </a:lnTo>
                    <a:lnTo>
                      <a:pt x="758" y="265"/>
                    </a:lnTo>
                    <a:lnTo>
                      <a:pt x="737" y="289"/>
                    </a:lnTo>
                    <a:lnTo>
                      <a:pt x="708" y="324"/>
                    </a:lnTo>
                    <a:lnTo>
                      <a:pt x="700" y="323"/>
                    </a:lnTo>
                    <a:lnTo>
                      <a:pt x="702" y="312"/>
                    </a:lnTo>
                    <a:lnTo>
                      <a:pt x="686" y="296"/>
                    </a:lnTo>
                    <a:lnTo>
                      <a:pt x="679" y="295"/>
                    </a:lnTo>
                    <a:lnTo>
                      <a:pt x="674" y="296"/>
                    </a:lnTo>
                    <a:lnTo>
                      <a:pt x="671" y="296"/>
                    </a:lnTo>
                    <a:lnTo>
                      <a:pt x="662" y="286"/>
                    </a:lnTo>
                    <a:lnTo>
                      <a:pt x="650" y="284"/>
                    </a:lnTo>
                    <a:lnTo>
                      <a:pt x="630" y="272"/>
                    </a:lnTo>
                    <a:lnTo>
                      <a:pt x="618" y="254"/>
                    </a:lnTo>
                    <a:lnTo>
                      <a:pt x="590" y="250"/>
                    </a:lnTo>
                    <a:lnTo>
                      <a:pt x="589" y="252"/>
                    </a:lnTo>
                    <a:lnTo>
                      <a:pt x="570" y="252"/>
                    </a:lnTo>
                    <a:lnTo>
                      <a:pt x="551" y="250"/>
                    </a:lnTo>
                    <a:lnTo>
                      <a:pt x="541" y="261"/>
                    </a:lnTo>
                    <a:lnTo>
                      <a:pt x="541" y="277"/>
                    </a:lnTo>
                    <a:lnTo>
                      <a:pt x="539" y="279"/>
                    </a:lnTo>
                    <a:lnTo>
                      <a:pt x="531" y="280"/>
                    </a:lnTo>
                    <a:lnTo>
                      <a:pt x="517" y="279"/>
                    </a:lnTo>
                    <a:lnTo>
                      <a:pt x="515" y="275"/>
                    </a:lnTo>
                    <a:lnTo>
                      <a:pt x="483" y="250"/>
                    </a:lnTo>
                    <a:lnTo>
                      <a:pt x="479" y="243"/>
                    </a:lnTo>
                    <a:lnTo>
                      <a:pt x="483" y="236"/>
                    </a:lnTo>
                    <a:lnTo>
                      <a:pt x="472" y="226"/>
                    </a:lnTo>
                    <a:lnTo>
                      <a:pt x="462" y="219"/>
                    </a:lnTo>
                    <a:lnTo>
                      <a:pt x="464" y="203"/>
                    </a:lnTo>
                    <a:lnTo>
                      <a:pt x="452" y="196"/>
                    </a:lnTo>
                    <a:lnTo>
                      <a:pt x="450" y="194"/>
                    </a:lnTo>
                    <a:lnTo>
                      <a:pt x="431" y="196"/>
                    </a:lnTo>
                    <a:lnTo>
                      <a:pt x="419" y="189"/>
                    </a:lnTo>
                    <a:lnTo>
                      <a:pt x="414" y="176"/>
                    </a:lnTo>
                    <a:lnTo>
                      <a:pt x="399" y="166"/>
                    </a:lnTo>
                    <a:lnTo>
                      <a:pt x="382" y="161"/>
                    </a:lnTo>
                    <a:lnTo>
                      <a:pt x="351" y="148"/>
                    </a:lnTo>
                    <a:lnTo>
                      <a:pt x="325" y="162"/>
                    </a:lnTo>
                    <a:lnTo>
                      <a:pt x="313" y="143"/>
                    </a:lnTo>
                    <a:lnTo>
                      <a:pt x="303" y="134"/>
                    </a:lnTo>
                    <a:lnTo>
                      <a:pt x="296" y="129"/>
                    </a:lnTo>
                    <a:lnTo>
                      <a:pt x="291" y="125"/>
                    </a:lnTo>
                    <a:lnTo>
                      <a:pt x="288" y="120"/>
                    </a:lnTo>
                    <a:lnTo>
                      <a:pt x="272" y="108"/>
                    </a:lnTo>
                    <a:lnTo>
                      <a:pt x="260" y="95"/>
                    </a:lnTo>
                    <a:lnTo>
                      <a:pt x="238" y="99"/>
                    </a:lnTo>
                    <a:lnTo>
                      <a:pt x="224" y="92"/>
                    </a:lnTo>
                    <a:lnTo>
                      <a:pt x="209" y="79"/>
                    </a:lnTo>
                    <a:lnTo>
                      <a:pt x="188" y="69"/>
                    </a:lnTo>
                    <a:lnTo>
                      <a:pt x="173" y="55"/>
                    </a:lnTo>
                    <a:lnTo>
                      <a:pt x="182" y="28"/>
                    </a:lnTo>
                    <a:lnTo>
                      <a:pt x="173" y="23"/>
                    </a:lnTo>
                    <a:lnTo>
                      <a:pt x="163" y="14"/>
                    </a:lnTo>
                    <a:lnTo>
                      <a:pt x="163" y="9"/>
                    </a:lnTo>
                    <a:lnTo>
                      <a:pt x="132" y="2"/>
                    </a:lnTo>
                    <a:lnTo>
                      <a:pt x="120" y="0"/>
                    </a:lnTo>
                    <a:lnTo>
                      <a:pt x="77" y="5"/>
                    </a:lnTo>
                    <a:lnTo>
                      <a:pt x="72" y="14"/>
                    </a:lnTo>
                    <a:lnTo>
                      <a:pt x="40" y="53"/>
                    </a:lnTo>
                    <a:lnTo>
                      <a:pt x="40" y="65"/>
                    </a:lnTo>
                    <a:lnTo>
                      <a:pt x="35" y="67"/>
                    </a:lnTo>
                    <a:lnTo>
                      <a:pt x="31" y="72"/>
                    </a:lnTo>
                    <a:lnTo>
                      <a:pt x="19" y="72"/>
                    </a:lnTo>
                    <a:lnTo>
                      <a:pt x="0" y="85"/>
                    </a:lnTo>
                    <a:lnTo>
                      <a:pt x="12" y="86"/>
                    </a:lnTo>
                    <a:lnTo>
                      <a:pt x="23" y="115"/>
                    </a:lnTo>
                    <a:lnTo>
                      <a:pt x="40" y="125"/>
                    </a:lnTo>
                    <a:lnTo>
                      <a:pt x="53" y="139"/>
                    </a:lnTo>
                    <a:lnTo>
                      <a:pt x="70" y="150"/>
                    </a:lnTo>
                    <a:lnTo>
                      <a:pt x="72" y="148"/>
                    </a:lnTo>
                    <a:lnTo>
                      <a:pt x="76" y="152"/>
                    </a:lnTo>
                    <a:lnTo>
                      <a:pt x="94" y="162"/>
                    </a:lnTo>
                    <a:lnTo>
                      <a:pt x="101" y="194"/>
                    </a:lnTo>
                    <a:lnTo>
                      <a:pt x="106" y="196"/>
                    </a:lnTo>
                    <a:lnTo>
                      <a:pt x="98" y="220"/>
                    </a:lnTo>
                    <a:lnTo>
                      <a:pt x="101" y="231"/>
                    </a:lnTo>
                    <a:lnTo>
                      <a:pt x="115" y="213"/>
                    </a:lnTo>
                    <a:lnTo>
                      <a:pt x="118" y="210"/>
                    </a:lnTo>
                    <a:lnTo>
                      <a:pt x="127" y="208"/>
                    </a:lnTo>
                    <a:lnTo>
                      <a:pt x="135" y="217"/>
                    </a:lnTo>
                    <a:lnTo>
                      <a:pt x="142" y="219"/>
                    </a:lnTo>
                    <a:lnTo>
                      <a:pt x="137" y="219"/>
                    </a:lnTo>
                    <a:lnTo>
                      <a:pt x="120" y="238"/>
                    </a:lnTo>
                    <a:lnTo>
                      <a:pt x="122" y="245"/>
                    </a:lnTo>
                    <a:lnTo>
                      <a:pt x="139" y="242"/>
                    </a:lnTo>
                    <a:lnTo>
                      <a:pt x="156" y="242"/>
                    </a:lnTo>
                    <a:lnTo>
                      <a:pt x="166" y="247"/>
                    </a:lnTo>
                    <a:lnTo>
                      <a:pt x="168" y="275"/>
                    </a:lnTo>
                    <a:lnTo>
                      <a:pt x="176" y="286"/>
                    </a:lnTo>
                    <a:lnTo>
                      <a:pt x="170" y="298"/>
                    </a:lnTo>
                    <a:lnTo>
                      <a:pt x="175" y="302"/>
                    </a:lnTo>
                    <a:lnTo>
                      <a:pt x="188" y="280"/>
                    </a:lnTo>
                    <a:lnTo>
                      <a:pt x="206" y="284"/>
                    </a:lnTo>
                    <a:lnTo>
                      <a:pt x="219" y="296"/>
                    </a:lnTo>
                    <a:lnTo>
                      <a:pt x="218" y="305"/>
                    </a:lnTo>
                    <a:lnTo>
                      <a:pt x="197" y="324"/>
                    </a:lnTo>
                    <a:lnTo>
                      <a:pt x="190" y="337"/>
                    </a:lnTo>
                    <a:lnTo>
                      <a:pt x="192" y="340"/>
                    </a:lnTo>
                    <a:lnTo>
                      <a:pt x="214" y="351"/>
                    </a:lnTo>
                    <a:lnTo>
                      <a:pt x="259" y="390"/>
                    </a:lnTo>
                    <a:lnTo>
                      <a:pt x="262" y="393"/>
                    </a:lnTo>
                    <a:lnTo>
                      <a:pt x="284" y="420"/>
                    </a:lnTo>
                    <a:lnTo>
                      <a:pt x="301" y="444"/>
                    </a:lnTo>
                    <a:lnTo>
                      <a:pt x="312" y="464"/>
                    </a:lnTo>
                    <a:lnTo>
                      <a:pt x="320" y="485"/>
                    </a:lnTo>
                    <a:lnTo>
                      <a:pt x="329" y="520"/>
                    </a:lnTo>
                    <a:lnTo>
                      <a:pt x="334" y="547"/>
                    </a:lnTo>
                    <a:lnTo>
                      <a:pt x="337" y="571"/>
                    </a:lnTo>
                    <a:lnTo>
                      <a:pt x="341" y="621"/>
                    </a:lnTo>
                    <a:lnTo>
                      <a:pt x="336" y="630"/>
                    </a:lnTo>
                    <a:lnTo>
                      <a:pt x="351" y="705"/>
                    </a:lnTo>
                    <a:lnTo>
                      <a:pt x="353" y="726"/>
                    </a:lnTo>
                    <a:lnTo>
                      <a:pt x="354" y="746"/>
                    </a:lnTo>
                    <a:lnTo>
                      <a:pt x="365" y="771"/>
                    </a:lnTo>
                    <a:lnTo>
                      <a:pt x="370" y="790"/>
                    </a:lnTo>
                    <a:lnTo>
                      <a:pt x="382" y="799"/>
                    </a:lnTo>
                    <a:lnTo>
                      <a:pt x="399" y="811"/>
                    </a:lnTo>
                    <a:lnTo>
                      <a:pt x="414" y="845"/>
                    </a:lnTo>
                    <a:lnTo>
                      <a:pt x="416" y="846"/>
                    </a:lnTo>
                    <a:lnTo>
                      <a:pt x="424" y="852"/>
                    </a:lnTo>
                    <a:lnTo>
                      <a:pt x="443" y="901"/>
                    </a:lnTo>
                    <a:lnTo>
                      <a:pt x="447" y="913"/>
                    </a:lnTo>
                    <a:lnTo>
                      <a:pt x="467" y="933"/>
                    </a:lnTo>
                    <a:lnTo>
                      <a:pt x="474" y="949"/>
                    </a:lnTo>
                    <a:lnTo>
                      <a:pt x="484" y="982"/>
                    </a:lnTo>
                    <a:lnTo>
                      <a:pt x="489" y="1076"/>
                    </a:lnTo>
                    <a:lnTo>
                      <a:pt x="477" y="1153"/>
                    </a:lnTo>
                    <a:lnTo>
                      <a:pt x="476" y="1153"/>
                    </a:lnTo>
                    <a:lnTo>
                      <a:pt x="476" y="1167"/>
                    </a:lnTo>
                    <a:lnTo>
                      <a:pt x="462" y="1171"/>
                    </a:lnTo>
                    <a:lnTo>
                      <a:pt x="459" y="1187"/>
                    </a:lnTo>
                    <a:lnTo>
                      <a:pt x="467" y="1218"/>
                    </a:lnTo>
                    <a:lnTo>
                      <a:pt x="477" y="1222"/>
                    </a:lnTo>
                    <a:lnTo>
                      <a:pt x="489" y="1229"/>
                    </a:lnTo>
                    <a:lnTo>
                      <a:pt x="491" y="1215"/>
                    </a:lnTo>
                    <a:lnTo>
                      <a:pt x="505" y="1204"/>
                    </a:lnTo>
                    <a:lnTo>
                      <a:pt x="558" y="1203"/>
                    </a:lnTo>
                    <a:lnTo>
                      <a:pt x="607" y="1222"/>
                    </a:lnTo>
                    <a:lnTo>
                      <a:pt x="625" y="1236"/>
                    </a:lnTo>
                    <a:lnTo>
                      <a:pt x="630" y="1257"/>
                    </a:lnTo>
                    <a:lnTo>
                      <a:pt x="623" y="1277"/>
                    </a:lnTo>
                    <a:lnTo>
                      <a:pt x="626" y="1289"/>
                    </a:lnTo>
                    <a:lnTo>
                      <a:pt x="619" y="1312"/>
                    </a:lnTo>
                    <a:lnTo>
                      <a:pt x="607" y="1319"/>
                    </a:lnTo>
                    <a:lnTo>
                      <a:pt x="599" y="1322"/>
                    </a:lnTo>
                    <a:lnTo>
                      <a:pt x="635" y="1344"/>
                    </a:lnTo>
                    <a:lnTo>
                      <a:pt x="695" y="1358"/>
                    </a:lnTo>
                    <a:lnTo>
                      <a:pt x="739" y="1382"/>
                    </a:lnTo>
                    <a:lnTo>
                      <a:pt x="756" y="1416"/>
                    </a:lnTo>
                    <a:lnTo>
                      <a:pt x="763" y="1439"/>
                    </a:lnTo>
                    <a:lnTo>
                      <a:pt x="804" y="1458"/>
                    </a:lnTo>
                    <a:lnTo>
                      <a:pt x="802" y="1467"/>
                    </a:lnTo>
                    <a:lnTo>
                      <a:pt x="816" y="1485"/>
                    </a:lnTo>
                    <a:lnTo>
                      <a:pt x="825" y="1511"/>
                    </a:lnTo>
                    <a:lnTo>
                      <a:pt x="833" y="1516"/>
                    </a:lnTo>
                    <a:lnTo>
                      <a:pt x="845" y="1511"/>
                    </a:lnTo>
                    <a:lnTo>
                      <a:pt x="866" y="1546"/>
                    </a:lnTo>
                    <a:lnTo>
                      <a:pt x="861" y="1594"/>
                    </a:lnTo>
                    <a:lnTo>
                      <a:pt x="845" y="1613"/>
                    </a:lnTo>
                    <a:lnTo>
                      <a:pt x="828" y="1610"/>
                    </a:lnTo>
                    <a:lnTo>
                      <a:pt x="816" y="1603"/>
                    </a:lnTo>
                    <a:lnTo>
                      <a:pt x="808" y="1617"/>
                    </a:lnTo>
                    <a:lnTo>
                      <a:pt x="808" y="1627"/>
                    </a:lnTo>
                    <a:lnTo>
                      <a:pt x="811" y="1643"/>
                    </a:lnTo>
                    <a:lnTo>
                      <a:pt x="835" y="1657"/>
                    </a:lnTo>
                    <a:lnTo>
                      <a:pt x="843" y="1670"/>
                    </a:lnTo>
                    <a:lnTo>
                      <a:pt x="849" y="1666"/>
                    </a:lnTo>
                    <a:lnTo>
                      <a:pt x="866" y="1668"/>
                    </a:lnTo>
                    <a:lnTo>
                      <a:pt x="864" y="1661"/>
                    </a:lnTo>
                    <a:lnTo>
                      <a:pt x="876" y="1650"/>
                    </a:lnTo>
                    <a:lnTo>
                      <a:pt x="874" y="1643"/>
                    </a:lnTo>
                    <a:lnTo>
                      <a:pt x="874" y="1638"/>
                    </a:lnTo>
                    <a:lnTo>
                      <a:pt x="879" y="1631"/>
                    </a:lnTo>
                    <a:lnTo>
                      <a:pt x="914" y="1626"/>
                    </a:lnTo>
                    <a:lnTo>
                      <a:pt x="922" y="1636"/>
                    </a:lnTo>
                    <a:lnTo>
                      <a:pt x="938" y="1634"/>
                    </a:lnTo>
                    <a:lnTo>
                      <a:pt x="1015" y="1657"/>
                    </a:lnTo>
                    <a:lnTo>
                      <a:pt x="1018" y="1638"/>
                    </a:lnTo>
                    <a:lnTo>
                      <a:pt x="1033" y="1620"/>
                    </a:lnTo>
                    <a:lnTo>
                      <a:pt x="1038" y="1608"/>
                    </a:lnTo>
                    <a:lnTo>
                      <a:pt x="1056" y="1613"/>
                    </a:lnTo>
                    <a:lnTo>
                      <a:pt x="1073" y="1606"/>
                    </a:lnTo>
                    <a:lnTo>
                      <a:pt x="1112" y="1612"/>
                    </a:lnTo>
                    <a:lnTo>
                      <a:pt x="1112" y="1569"/>
                    </a:lnTo>
                    <a:lnTo>
                      <a:pt x="1095" y="1562"/>
                    </a:lnTo>
                    <a:lnTo>
                      <a:pt x="1086" y="1552"/>
                    </a:lnTo>
                    <a:lnTo>
                      <a:pt x="1080" y="1545"/>
                    </a:lnTo>
                    <a:lnTo>
                      <a:pt x="1093" y="1527"/>
                    </a:lnTo>
                    <a:lnTo>
                      <a:pt x="1091" y="1522"/>
                    </a:lnTo>
                    <a:lnTo>
                      <a:pt x="1088" y="1508"/>
                    </a:lnTo>
                    <a:lnTo>
                      <a:pt x="1102" y="1506"/>
                    </a:lnTo>
                    <a:lnTo>
                      <a:pt x="1110" y="1515"/>
                    </a:lnTo>
                    <a:lnTo>
                      <a:pt x="1119" y="1506"/>
                    </a:lnTo>
                    <a:lnTo>
                      <a:pt x="1129" y="1506"/>
                    </a:lnTo>
                    <a:lnTo>
                      <a:pt x="1139" y="1500"/>
                    </a:lnTo>
                    <a:lnTo>
                      <a:pt x="1150" y="1492"/>
                    </a:lnTo>
                    <a:lnTo>
                      <a:pt x="1148" y="1485"/>
                    </a:lnTo>
                    <a:lnTo>
                      <a:pt x="1168" y="1474"/>
                    </a:lnTo>
                    <a:lnTo>
                      <a:pt x="1180" y="1476"/>
                    </a:lnTo>
                    <a:lnTo>
                      <a:pt x="1189" y="1455"/>
                    </a:lnTo>
                    <a:lnTo>
                      <a:pt x="1191" y="1451"/>
                    </a:lnTo>
                    <a:lnTo>
                      <a:pt x="1206" y="1455"/>
                    </a:lnTo>
                    <a:lnTo>
                      <a:pt x="1215" y="1448"/>
                    </a:lnTo>
                    <a:lnTo>
                      <a:pt x="1220" y="1446"/>
                    </a:lnTo>
                    <a:lnTo>
                      <a:pt x="1218" y="1428"/>
                    </a:lnTo>
                    <a:lnTo>
                      <a:pt x="1208" y="1421"/>
                    </a:lnTo>
                    <a:lnTo>
                      <a:pt x="1206" y="1396"/>
                    </a:lnTo>
                    <a:lnTo>
                      <a:pt x="1216" y="1395"/>
                    </a:lnTo>
                    <a:lnTo>
                      <a:pt x="1221" y="1375"/>
                    </a:lnTo>
                    <a:lnTo>
                      <a:pt x="1228" y="1366"/>
                    </a:lnTo>
                    <a:lnTo>
                      <a:pt x="1208" y="1358"/>
                    </a:lnTo>
                    <a:lnTo>
                      <a:pt x="1206" y="1352"/>
                    </a:lnTo>
                    <a:lnTo>
                      <a:pt x="1196" y="1342"/>
                    </a:lnTo>
                    <a:lnTo>
                      <a:pt x="1186" y="1335"/>
                    </a:lnTo>
                    <a:lnTo>
                      <a:pt x="1199" y="1308"/>
                    </a:lnTo>
                    <a:lnTo>
                      <a:pt x="1203" y="1307"/>
                    </a:lnTo>
                    <a:lnTo>
                      <a:pt x="1220" y="1328"/>
                    </a:lnTo>
                    <a:lnTo>
                      <a:pt x="1223" y="1317"/>
                    </a:lnTo>
                    <a:lnTo>
                      <a:pt x="1228" y="1303"/>
                    </a:lnTo>
                    <a:lnTo>
                      <a:pt x="1247" y="1292"/>
                    </a:lnTo>
                    <a:lnTo>
                      <a:pt x="1271" y="1296"/>
                    </a:lnTo>
                    <a:lnTo>
                      <a:pt x="1269" y="1289"/>
                    </a:lnTo>
                    <a:lnTo>
                      <a:pt x="1276" y="1287"/>
                    </a:lnTo>
                    <a:lnTo>
                      <a:pt x="1293" y="1270"/>
                    </a:lnTo>
                    <a:lnTo>
                      <a:pt x="1309" y="1270"/>
                    </a:lnTo>
                    <a:lnTo>
                      <a:pt x="1309" y="1264"/>
                    </a:lnTo>
                    <a:lnTo>
                      <a:pt x="1307" y="1264"/>
                    </a:lnTo>
                    <a:lnTo>
                      <a:pt x="1309" y="1252"/>
                    </a:lnTo>
                    <a:lnTo>
                      <a:pt x="1304" y="1243"/>
                    </a:lnTo>
                    <a:lnTo>
                      <a:pt x="1293" y="1238"/>
                    </a:lnTo>
                    <a:lnTo>
                      <a:pt x="1302" y="1210"/>
                    </a:lnTo>
                    <a:lnTo>
                      <a:pt x="1304" y="1183"/>
                    </a:lnTo>
                    <a:lnTo>
                      <a:pt x="1314" y="1153"/>
                    </a:lnTo>
                    <a:lnTo>
                      <a:pt x="1314" y="1151"/>
                    </a:lnTo>
                    <a:lnTo>
                      <a:pt x="1321" y="1120"/>
                    </a:lnTo>
                    <a:lnTo>
                      <a:pt x="1307" y="1111"/>
                    </a:lnTo>
                    <a:lnTo>
                      <a:pt x="1297" y="1121"/>
                    </a:lnTo>
                    <a:lnTo>
                      <a:pt x="1288" y="1104"/>
                    </a:lnTo>
                    <a:lnTo>
                      <a:pt x="1292" y="1097"/>
                    </a:lnTo>
                    <a:lnTo>
                      <a:pt x="1283" y="1067"/>
                    </a:lnTo>
                    <a:lnTo>
                      <a:pt x="1288" y="1053"/>
                    </a:lnTo>
                    <a:lnTo>
                      <a:pt x="1309" y="1033"/>
                    </a:lnTo>
                    <a:lnTo>
                      <a:pt x="1331" y="1021"/>
                    </a:lnTo>
                    <a:lnTo>
                      <a:pt x="1343" y="1017"/>
                    </a:lnTo>
                    <a:lnTo>
                      <a:pt x="1355" y="980"/>
                    </a:lnTo>
                    <a:lnTo>
                      <a:pt x="1355" y="970"/>
                    </a:lnTo>
                    <a:lnTo>
                      <a:pt x="1363" y="968"/>
                    </a:lnTo>
                    <a:lnTo>
                      <a:pt x="1387" y="977"/>
                    </a:lnTo>
                    <a:lnTo>
                      <a:pt x="1404" y="964"/>
                    </a:lnTo>
                    <a:lnTo>
                      <a:pt x="1422" y="961"/>
                    </a:lnTo>
                    <a:lnTo>
                      <a:pt x="1449" y="943"/>
                    </a:lnTo>
                    <a:lnTo>
                      <a:pt x="1452" y="943"/>
                    </a:lnTo>
                    <a:lnTo>
                      <a:pt x="1459" y="933"/>
                    </a:lnTo>
                    <a:lnTo>
                      <a:pt x="1444" y="917"/>
                    </a:lnTo>
                    <a:lnTo>
                      <a:pt x="1437" y="927"/>
                    </a:lnTo>
                    <a:lnTo>
                      <a:pt x="1434" y="942"/>
                    </a:lnTo>
                    <a:lnTo>
                      <a:pt x="1411" y="935"/>
                    </a:lnTo>
                    <a:lnTo>
                      <a:pt x="1404" y="922"/>
                    </a:lnTo>
                    <a:lnTo>
                      <a:pt x="1410" y="896"/>
                    </a:lnTo>
                    <a:lnTo>
                      <a:pt x="1392" y="873"/>
                    </a:lnTo>
                    <a:lnTo>
                      <a:pt x="1377" y="876"/>
                    </a:lnTo>
                    <a:lnTo>
                      <a:pt x="1374" y="846"/>
                    </a:lnTo>
                    <a:lnTo>
                      <a:pt x="1367" y="848"/>
                    </a:lnTo>
                    <a:lnTo>
                      <a:pt x="1350" y="848"/>
                    </a:lnTo>
                    <a:lnTo>
                      <a:pt x="1346" y="838"/>
                    </a:lnTo>
                    <a:lnTo>
                      <a:pt x="1363" y="822"/>
                    </a:lnTo>
                    <a:lnTo>
                      <a:pt x="1384" y="818"/>
                    </a:lnTo>
                    <a:lnTo>
                      <a:pt x="1389" y="808"/>
                    </a:lnTo>
                    <a:lnTo>
                      <a:pt x="1408" y="792"/>
                    </a:lnTo>
                    <a:lnTo>
                      <a:pt x="1415" y="793"/>
                    </a:lnTo>
                    <a:lnTo>
                      <a:pt x="1415" y="786"/>
                    </a:lnTo>
                    <a:lnTo>
                      <a:pt x="1406" y="781"/>
                    </a:lnTo>
                    <a:lnTo>
                      <a:pt x="1384" y="765"/>
                    </a:lnTo>
                    <a:lnTo>
                      <a:pt x="1391" y="746"/>
                    </a:lnTo>
                    <a:lnTo>
                      <a:pt x="1415" y="744"/>
                    </a:lnTo>
                    <a:lnTo>
                      <a:pt x="1420" y="748"/>
                    </a:lnTo>
                    <a:lnTo>
                      <a:pt x="1432" y="718"/>
                    </a:lnTo>
                    <a:lnTo>
                      <a:pt x="1456" y="682"/>
                    </a:lnTo>
                    <a:lnTo>
                      <a:pt x="1439" y="658"/>
                    </a:lnTo>
                    <a:lnTo>
                      <a:pt x="1446" y="656"/>
                    </a:lnTo>
                    <a:lnTo>
                      <a:pt x="1454" y="652"/>
                    </a:lnTo>
                    <a:lnTo>
                      <a:pt x="1471" y="640"/>
                    </a:lnTo>
                    <a:lnTo>
                      <a:pt x="1473" y="626"/>
                    </a:lnTo>
                    <a:lnTo>
                      <a:pt x="1497" y="626"/>
                    </a:lnTo>
                    <a:lnTo>
                      <a:pt x="1507" y="614"/>
                    </a:lnTo>
                    <a:lnTo>
                      <a:pt x="1512" y="610"/>
                    </a:lnTo>
                    <a:lnTo>
                      <a:pt x="1514" y="626"/>
                    </a:lnTo>
                    <a:lnTo>
                      <a:pt x="1514" y="630"/>
                    </a:lnTo>
                    <a:lnTo>
                      <a:pt x="1524" y="628"/>
                    </a:lnTo>
                    <a:lnTo>
                      <a:pt x="1524" y="605"/>
                    </a:lnTo>
                    <a:lnTo>
                      <a:pt x="1534" y="608"/>
                    </a:lnTo>
                    <a:lnTo>
                      <a:pt x="1546" y="603"/>
                    </a:lnTo>
                    <a:lnTo>
                      <a:pt x="1526" y="582"/>
                    </a:lnTo>
                    <a:lnTo>
                      <a:pt x="1522" y="577"/>
                    </a:lnTo>
                    <a:lnTo>
                      <a:pt x="1507" y="566"/>
                    </a:lnTo>
                    <a:lnTo>
                      <a:pt x="1493" y="561"/>
                    </a:lnTo>
                    <a:lnTo>
                      <a:pt x="1480" y="564"/>
                    </a:lnTo>
                    <a:lnTo>
                      <a:pt x="1478" y="570"/>
                    </a:lnTo>
                    <a:lnTo>
                      <a:pt x="1456" y="566"/>
                    </a:lnTo>
                    <a:lnTo>
                      <a:pt x="1446" y="577"/>
                    </a:lnTo>
                    <a:lnTo>
                      <a:pt x="1444" y="585"/>
                    </a:lnTo>
                    <a:lnTo>
                      <a:pt x="1427" y="564"/>
                    </a:lnTo>
                    <a:lnTo>
                      <a:pt x="1413" y="570"/>
                    </a:lnTo>
                    <a:lnTo>
                      <a:pt x="1392" y="570"/>
                    </a:lnTo>
                    <a:lnTo>
                      <a:pt x="1375" y="580"/>
                    </a:lnTo>
                    <a:lnTo>
                      <a:pt x="1367" y="573"/>
                    </a:lnTo>
                    <a:lnTo>
                      <a:pt x="1357" y="566"/>
                    </a:lnTo>
                    <a:lnTo>
                      <a:pt x="1341" y="563"/>
                    </a:lnTo>
                    <a:lnTo>
                      <a:pt x="1324" y="563"/>
                    </a:lnTo>
                    <a:lnTo>
                      <a:pt x="1304" y="547"/>
                    </a:lnTo>
                    <a:lnTo>
                      <a:pt x="1304" y="543"/>
                    </a:lnTo>
                    <a:lnTo>
                      <a:pt x="1285" y="534"/>
                    </a:lnTo>
                    <a:lnTo>
                      <a:pt x="1283" y="525"/>
                    </a:lnTo>
                    <a:lnTo>
                      <a:pt x="1274" y="525"/>
                    </a:lnTo>
                    <a:lnTo>
                      <a:pt x="1261" y="522"/>
                    </a:lnTo>
                    <a:lnTo>
                      <a:pt x="1242" y="525"/>
                    </a:lnTo>
                    <a:lnTo>
                      <a:pt x="1221" y="510"/>
                    </a:lnTo>
                    <a:lnTo>
                      <a:pt x="1211" y="497"/>
                    </a:lnTo>
                    <a:lnTo>
                      <a:pt x="1194" y="488"/>
                    </a:lnTo>
                    <a:lnTo>
                      <a:pt x="1165" y="471"/>
                    </a:lnTo>
                    <a:lnTo>
                      <a:pt x="1167" y="453"/>
                    </a:lnTo>
                    <a:lnTo>
                      <a:pt x="1167" y="436"/>
                    </a:lnTo>
                    <a:lnTo>
                      <a:pt x="1148" y="423"/>
                    </a:lnTo>
                    <a:lnTo>
                      <a:pt x="1155" y="411"/>
                    </a:lnTo>
                    <a:lnTo>
                      <a:pt x="1134" y="393"/>
                    </a:lnTo>
                    <a:lnTo>
                      <a:pt x="1127" y="381"/>
                    </a:lnTo>
                    <a:lnTo>
                      <a:pt x="1131" y="372"/>
                    </a:lnTo>
                    <a:lnTo>
                      <a:pt x="1136" y="370"/>
                    </a:lnTo>
                    <a:lnTo>
                      <a:pt x="1134" y="362"/>
                    </a:lnTo>
                    <a:lnTo>
                      <a:pt x="1148" y="358"/>
                    </a:lnTo>
                    <a:lnTo>
                      <a:pt x="1158" y="337"/>
                    </a:lnTo>
                    <a:lnTo>
                      <a:pt x="1177" y="309"/>
                    </a:lnTo>
                    <a:lnTo>
                      <a:pt x="1189" y="282"/>
                    </a:lnTo>
                    <a:lnTo>
                      <a:pt x="1189" y="279"/>
                    </a:lnTo>
                    <a:lnTo>
                      <a:pt x="1186" y="275"/>
                    </a:lnTo>
                    <a:lnTo>
                      <a:pt x="1168" y="279"/>
                    </a:lnTo>
                    <a:lnTo>
                      <a:pt x="1150" y="279"/>
                    </a:lnTo>
                    <a:lnTo>
                      <a:pt x="1136" y="291"/>
                    </a:lnTo>
                    <a:lnTo>
                      <a:pt x="1127" y="293"/>
                    </a:lnTo>
                    <a:lnTo>
                      <a:pt x="1110" y="280"/>
                    </a:lnTo>
                    <a:lnTo>
                      <a:pt x="1093" y="286"/>
                    </a:lnTo>
                    <a:lnTo>
                      <a:pt x="1091" y="284"/>
                    </a:lnTo>
                    <a:lnTo>
                      <a:pt x="1103" y="272"/>
                    </a:lnTo>
                    <a:lnTo>
                      <a:pt x="1110" y="263"/>
                    </a:lnTo>
                    <a:lnTo>
                      <a:pt x="1109" y="250"/>
                    </a:lnTo>
                    <a:lnTo>
                      <a:pt x="1105" y="247"/>
                    </a:lnTo>
                    <a:lnTo>
                      <a:pt x="1078" y="243"/>
                    </a:lnTo>
                    <a:lnTo>
                      <a:pt x="1071" y="252"/>
                    </a:lnTo>
                    <a:lnTo>
                      <a:pt x="1059" y="249"/>
                    </a:lnTo>
                    <a:lnTo>
                      <a:pt x="1057" y="250"/>
                    </a:lnTo>
                    <a:lnTo>
                      <a:pt x="1049" y="245"/>
                    </a:lnTo>
                    <a:lnTo>
                      <a:pt x="1037" y="233"/>
                    </a:lnTo>
                    <a:lnTo>
                      <a:pt x="1023" y="224"/>
                    </a:lnTo>
                    <a:lnTo>
                      <a:pt x="1016" y="220"/>
                    </a:lnTo>
                    <a:lnTo>
                      <a:pt x="1018" y="206"/>
                    </a:lnTo>
                    <a:lnTo>
                      <a:pt x="999" y="187"/>
                    </a:lnTo>
                    <a:lnTo>
                      <a:pt x="979" y="206"/>
                    </a:lnTo>
                    <a:lnTo>
                      <a:pt x="979" y="213"/>
                    </a:lnTo>
                    <a:lnTo>
                      <a:pt x="967" y="213"/>
                    </a:lnTo>
                    <a:lnTo>
                      <a:pt x="950" y="215"/>
                    </a:lnTo>
                    <a:lnTo>
                      <a:pt x="941" y="231"/>
                    </a:lnTo>
                    <a:lnTo>
                      <a:pt x="926" y="238"/>
                    </a:lnTo>
                    <a:lnTo>
                      <a:pt x="920" y="249"/>
                    </a:lnTo>
                    <a:lnTo>
                      <a:pt x="914" y="249"/>
                    </a:lnTo>
                    <a:lnTo>
                      <a:pt x="869" y="254"/>
                    </a:lnTo>
                    <a:lnTo>
                      <a:pt x="879" y="270"/>
                    </a:lnTo>
                    <a:lnTo>
                      <a:pt x="907" y="287"/>
                    </a:lnTo>
                    <a:lnTo>
                      <a:pt x="908" y="293"/>
                    </a:lnTo>
                    <a:lnTo>
                      <a:pt x="900" y="296"/>
                    </a:lnTo>
                    <a:lnTo>
                      <a:pt x="871" y="295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AE4D35E3-2A25-4740-8023-ACD62F53CB9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695063" y="3736228"/>
                <a:ext cx="102136" cy="65920"/>
              </a:xfrm>
              <a:custGeom>
                <a:avLst/>
                <a:gdLst>
                  <a:gd name="T0" fmla="*/ 64 w 193"/>
                  <a:gd name="T1" fmla="*/ 19 h 123"/>
                  <a:gd name="T2" fmla="*/ 61 w 193"/>
                  <a:gd name="T3" fmla="*/ 24 h 123"/>
                  <a:gd name="T4" fmla="*/ 52 w 193"/>
                  <a:gd name="T5" fmla="*/ 20 h 123"/>
                  <a:gd name="T6" fmla="*/ 56 w 193"/>
                  <a:gd name="T7" fmla="*/ 17 h 123"/>
                  <a:gd name="T8" fmla="*/ 40 w 193"/>
                  <a:gd name="T9" fmla="*/ 14 h 123"/>
                  <a:gd name="T10" fmla="*/ 39 w 193"/>
                  <a:gd name="T11" fmla="*/ 14 h 123"/>
                  <a:gd name="T12" fmla="*/ 42 w 193"/>
                  <a:gd name="T13" fmla="*/ 17 h 123"/>
                  <a:gd name="T14" fmla="*/ 40 w 193"/>
                  <a:gd name="T15" fmla="*/ 20 h 123"/>
                  <a:gd name="T16" fmla="*/ 40 w 193"/>
                  <a:gd name="T17" fmla="*/ 22 h 123"/>
                  <a:gd name="T18" fmla="*/ 39 w 193"/>
                  <a:gd name="T19" fmla="*/ 23 h 123"/>
                  <a:gd name="T20" fmla="*/ 37 w 193"/>
                  <a:gd name="T21" fmla="*/ 23 h 123"/>
                  <a:gd name="T22" fmla="*/ 36 w 193"/>
                  <a:gd name="T23" fmla="*/ 25 h 123"/>
                  <a:gd name="T24" fmla="*/ 31 w 193"/>
                  <a:gd name="T25" fmla="*/ 26 h 123"/>
                  <a:gd name="T26" fmla="*/ 22 w 193"/>
                  <a:gd name="T27" fmla="*/ 20 h 123"/>
                  <a:gd name="T28" fmla="*/ 16 w 193"/>
                  <a:gd name="T29" fmla="*/ 21 h 123"/>
                  <a:gd name="T30" fmla="*/ 9 w 193"/>
                  <a:gd name="T31" fmla="*/ 20 h 123"/>
                  <a:gd name="T32" fmla="*/ 2 w 193"/>
                  <a:gd name="T33" fmla="*/ 25 h 123"/>
                  <a:gd name="T34" fmla="*/ 0 w 193"/>
                  <a:gd name="T35" fmla="*/ 32 h 123"/>
                  <a:gd name="T36" fmla="*/ 3 w 193"/>
                  <a:gd name="T37" fmla="*/ 41 h 123"/>
                  <a:gd name="T38" fmla="*/ 4 w 193"/>
                  <a:gd name="T39" fmla="*/ 42 h 123"/>
                  <a:gd name="T40" fmla="*/ 12 w 193"/>
                  <a:gd name="T41" fmla="*/ 48 h 123"/>
                  <a:gd name="T42" fmla="*/ 13 w 193"/>
                  <a:gd name="T43" fmla="*/ 47 h 123"/>
                  <a:gd name="T44" fmla="*/ 20 w 193"/>
                  <a:gd name="T45" fmla="*/ 45 h 123"/>
                  <a:gd name="T46" fmla="*/ 33 w 193"/>
                  <a:gd name="T47" fmla="*/ 48 h 123"/>
                  <a:gd name="T48" fmla="*/ 32 w 193"/>
                  <a:gd name="T49" fmla="*/ 41 h 123"/>
                  <a:gd name="T50" fmla="*/ 40 w 193"/>
                  <a:gd name="T51" fmla="*/ 42 h 123"/>
                  <a:gd name="T52" fmla="*/ 43 w 193"/>
                  <a:gd name="T53" fmla="*/ 45 h 123"/>
                  <a:gd name="T54" fmla="*/ 46 w 193"/>
                  <a:gd name="T55" fmla="*/ 43 h 123"/>
                  <a:gd name="T56" fmla="*/ 49 w 193"/>
                  <a:gd name="T57" fmla="*/ 37 h 123"/>
                  <a:gd name="T58" fmla="*/ 51 w 193"/>
                  <a:gd name="T59" fmla="*/ 38 h 123"/>
                  <a:gd name="T60" fmla="*/ 54 w 193"/>
                  <a:gd name="T61" fmla="*/ 44 h 123"/>
                  <a:gd name="T62" fmla="*/ 54 w 193"/>
                  <a:gd name="T63" fmla="*/ 36 h 123"/>
                  <a:gd name="T64" fmla="*/ 62 w 193"/>
                  <a:gd name="T65" fmla="*/ 37 h 123"/>
                  <a:gd name="T66" fmla="*/ 65 w 193"/>
                  <a:gd name="T67" fmla="*/ 46 h 123"/>
                  <a:gd name="T68" fmla="*/ 71 w 193"/>
                  <a:gd name="T69" fmla="*/ 52 h 123"/>
                  <a:gd name="T70" fmla="*/ 74 w 193"/>
                  <a:gd name="T71" fmla="*/ 52 h 123"/>
                  <a:gd name="T72" fmla="*/ 77 w 193"/>
                  <a:gd name="T73" fmla="*/ 53 h 123"/>
                  <a:gd name="T74" fmla="*/ 80 w 193"/>
                  <a:gd name="T75" fmla="*/ 53 h 123"/>
                  <a:gd name="T76" fmla="*/ 82 w 193"/>
                  <a:gd name="T77" fmla="*/ 45 h 123"/>
                  <a:gd name="T78" fmla="*/ 75 w 193"/>
                  <a:gd name="T79" fmla="*/ 40 h 123"/>
                  <a:gd name="T80" fmla="*/ 74 w 193"/>
                  <a:gd name="T81" fmla="*/ 38 h 123"/>
                  <a:gd name="T82" fmla="*/ 70 w 193"/>
                  <a:gd name="T83" fmla="*/ 36 h 123"/>
                  <a:gd name="T84" fmla="*/ 75 w 193"/>
                  <a:gd name="T85" fmla="*/ 35 h 123"/>
                  <a:gd name="T86" fmla="*/ 79 w 193"/>
                  <a:gd name="T87" fmla="*/ 32 h 123"/>
                  <a:gd name="T88" fmla="*/ 82 w 193"/>
                  <a:gd name="T89" fmla="*/ 29 h 123"/>
                  <a:gd name="T90" fmla="*/ 82 w 193"/>
                  <a:gd name="T91" fmla="*/ 23 h 123"/>
                  <a:gd name="T92" fmla="*/ 82 w 193"/>
                  <a:gd name="T93" fmla="*/ 13 h 123"/>
                  <a:gd name="T94" fmla="*/ 83 w 193"/>
                  <a:gd name="T95" fmla="*/ 6 h 123"/>
                  <a:gd name="T96" fmla="*/ 79 w 193"/>
                  <a:gd name="T97" fmla="*/ 0 h 123"/>
                  <a:gd name="T98" fmla="*/ 74 w 193"/>
                  <a:gd name="T99" fmla="*/ 0 h 123"/>
                  <a:gd name="T100" fmla="*/ 71 w 193"/>
                  <a:gd name="T101" fmla="*/ 7 h 123"/>
                  <a:gd name="T102" fmla="*/ 69 w 193"/>
                  <a:gd name="T103" fmla="*/ 11 h 123"/>
                  <a:gd name="T104" fmla="*/ 64 w 193"/>
                  <a:gd name="T105" fmla="*/ 17 h 123"/>
                  <a:gd name="T106" fmla="*/ 64 w 193"/>
                  <a:gd name="T107" fmla="*/ 19 h 12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93" h="123">
                    <a:moveTo>
                      <a:pt x="149" y="45"/>
                    </a:moveTo>
                    <a:lnTo>
                      <a:pt x="142" y="56"/>
                    </a:lnTo>
                    <a:lnTo>
                      <a:pt x="121" y="47"/>
                    </a:lnTo>
                    <a:lnTo>
                      <a:pt x="131" y="40"/>
                    </a:lnTo>
                    <a:lnTo>
                      <a:pt x="94" y="33"/>
                    </a:lnTo>
                    <a:lnTo>
                      <a:pt x="90" y="33"/>
                    </a:lnTo>
                    <a:lnTo>
                      <a:pt x="97" y="40"/>
                    </a:lnTo>
                    <a:lnTo>
                      <a:pt x="92" y="47"/>
                    </a:lnTo>
                    <a:lnTo>
                      <a:pt x="92" y="52"/>
                    </a:lnTo>
                    <a:lnTo>
                      <a:pt x="90" y="54"/>
                    </a:lnTo>
                    <a:lnTo>
                      <a:pt x="85" y="54"/>
                    </a:lnTo>
                    <a:lnTo>
                      <a:pt x="84" y="59"/>
                    </a:lnTo>
                    <a:lnTo>
                      <a:pt x="72" y="61"/>
                    </a:lnTo>
                    <a:lnTo>
                      <a:pt x="51" y="47"/>
                    </a:lnTo>
                    <a:lnTo>
                      <a:pt x="37" y="49"/>
                    </a:lnTo>
                    <a:lnTo>
                      <a:pt x="20" y="47"/>
                    </a:lnTo>
                    <a:lnTo>
                      <a:pt x="5" y="58"/>
                    </a:lnTo>
                    <a:lnTo>
                      <a:pt x="0" y="74"/>
                    </a:lnTo>
                    <a:lnTo>
                      <a:pt x="8" y="95"/>
                    </a:lnTo>
                    <a:lnTo>
                      <a:pt x="10" y="98"/>
                    </a:lnTo>
                    <a:lnTo>
                      <a:pt x="29" y="111"/>
                    </a:lnTo>
                    <a:lnTo>
                      <a:pt x="31" y="109"/>
                    </a:lnTo>
                    <a:lnTo>
                      <a:pt x="46" y="104"/>
                    </a:lnTo>
                    <a:lnTo>
                      <a:pt x="77" y="112"/>
                    </a:lnTo>
                    <a:lnTo>
                      <a:pt x="75" y="95"/>
                    </a:lnTo>
                    <a:lnTo>
                      <a:pt x="92" y="98"/>
                    </a:lnTo>
                    <a:lnTo>
                      <a:pt x="101" y="104"/>
                    </a:lnTo>
                    <a:lnTo>
                      <a:pt x="106" y="100"/>
                    </a:lnTo>
                    <a:lnTo>
                      <a:pt x="113" y="86"/>
                    </a:lnTo>
                    <a:lnTo>
                      <a:pt x="119" y="89"/>
                    </a:lnTo>
                    <a:lnTo>
                      <a:pt x="125" y="102"/>
                    </a:lnTo>
                    <a:lnTo>
                      <a:pt x="126" y="84"/>
                    </a:lnTo>
                    <a:lnTo>
                      <a:pt x="145" y="86"/>
                    </a:lnTo>
                    <a:lnTo>
                      <a:pt x="152" y="107"/>
                    </a:lnTo>
                    <a:lnTo>
                      <a:pt x="164" y="121"/>
                    </a:lnTo>
                    <a:lnTo>
                      <a:pt x="171" y="121"/>
                    </a:lnTo>
                    <a:lnTo>
                      <a:pt x="179" y="123"/>
                    </a:lnTo>
                    <a:lnTo>
                      <a:pt x="186" y="123"/>
                    </a:lnTo>
                    <a:lnTo>
                      <a:pt x="190" y="105"/>
                    </a:lnTo>
                    <a:lnTo>
                      <a:pt x="174" y="93"/>
                    </a:lnTo>
                    <a:lnTo>
                      <a:pt x="172" y="88"/>
                    </a:lnTo>
                    <a:lnTo>
                      <a:pt x="162" y="84"/>
                    </a:lnTo>
                    <a:lnTo>
                      <a:pt x="174" y="81"/>
                    </a:lnTo>
                    <a:lnTo>
                      <a:pt x="183" y="75"/>
                    </a:lnTo>
                    <a:lnTo>
                      <a:pt x="190" y="68"/>
                    </a:lnTo>
                    <a:lnTo>
                      <a:pt x="191" y="54"/>
                    </a:lnTo>
                    <a:lnTo>
                      <a:pt x="190" y="31"/>
                    </a:lnTo>
                    <a:lnTo>
                      <a:pt x="193" y="14"/>
                    </a:lnTo>
                    <a:lnTo>
                      <a:pt x="183" y="1"/>
                    </a:lnTo>
                    <a:lnTo>
                      <a:pt x="172" y="0"/>
                    </a:lnTo>
                    <a:lnTo>
                      <a:pt x="166" y="17"/>
                    </a:lnTo>
                    <a:lnTo>
                      <a:pt x="161" y="26"/>
                    </a:lnTo>
                    <a:lnTo>
                      <a:pt x="149" y="40"/>
                    </a:lnTo>
                    <a:lnTo>
                      <a:pt x="149" y="45"/>
                    </a:lnTo>
                    <a:close/>
                  </a:path>
                </a:pathLst>
              </a:custGeom>
              <a:solidFill>
                <a:srgbClr val="80CC98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8BF8EEAD-05B1-654E-96A3-9E371EED8CB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233045" y="3371614"/>
                <a:ext cx="418387" cy="532333"/>
              </a:xfrm>
              <a:custGeom>
                <a:avLst/>
                <a:gdLst>
                  <a:gd name="T0" fmla="*/ 0 w 790"/>
                  <a:gd name="T1" fmla="*/ 264 h 991"/>
                  <a:gd name="T2" fmla="*/ 22 w 790"/>
                  <a:gd name="T3" fmla="*/ 293 h 991"/>
                  <a:gd name="T4" fmla="*/ 15 w 790"/>
                  <a:gd name="T5" fmla="*/ 314 h 991"/>
                  <a:gd name="T6" fmla="*/ 46 w 790"/>
                  <a:gd name="T7" fmla="*/ 327 h 991"/>
                  <a:gd name="T8" fmla="*/ 62 w 790"/>
                  <a:gd name="T9" fmla="*/ 327 h 991"/>
                  <a:gd name="T10" fmla="*/ 87 w 790"/>
                  <a:gd name="T11" fmla="*/ 337 h 991"/>
                  <a:gd name="T12" fmla="*/ 86 w 790"/>
                  <a:gd name="T13" fmla="*/ 352 h 991"/>
                  <a:gd name="T14" fmla="*/ 93 w 790"/>
                  <a:gd name="T15" fmla="*/ 368 h 991"/>
                  <a:gd name="T16" fmla="*/ 101 w 790"/>
                  <a:gd name="T17" fmla="*/ 381 h 991"/>
                  <a:gd name="T18" fmla="*/ 109 w 790"/>
                  <a:gd name="T19" fmla="*/ 384 h 991"/>
                  <a:gd name="T20" fmla="*/ 130 w 790"/>
                  <a:gd name="T21" fmla="*/ 384 h 991"/>
                  <a:gd name="T22" fmla="*/ 130 w 790"/>
                  <a:gd name="T23" fmla="*/ 397 h 991"/>
                  <a:gd name="T24" fmla="*/ 136 w 790"/>
                  <a:gd name="T25" fmla="*/ 417 h 991"/>
                  <a:gd name="T26" fmla="*/ 154 w 790"/>
                  <a:gd name="T27" fmla="*/ 414 h 991"/>
                  <a:gd name="T28" fmla="*/ 171 w 790"/>
                  <a:gd name="T29" fmla="*/ 420 h 991"/>
                  <a:gd name="T30" fmla="*/ 180 w 790"/>
                  <a:gd name="T31" fmla="*/ 399 h 991"/>
                  <a:gd name="T32" fmla="*/ 201 w 790"/>
                  <a:gd name="T33" fmla="*/ 396 h 991"/>
                  <a:gd name="T34" fmla="*/ 212 w 790"/>
                  <a:gd name="T35" fmla="*/ 378 h 991"/>
                  <a:gd name="T36" fmla="*/ 240 w 790"/>
                  <a:gd name="T37" fmla="*/ 362 h 991"/>
                  <a:gd name="T38" fmla="*/ 257 w 790"/>
                  <a:gd name="T39" fmla="*/ 346 h 991"/>
                  <a:gd name="T40" fmla="*/ 284 w 790"/>
                  <a:gd name="T41" fmla="*/ 338 h 991"/>
                  <a:gd name="T42" fmla="*/ 315 w 790"/>
                  <a:gd name="T43" fmla="*/ 328 h 991"/>
                  <a:gd name="T44" fmla="*/ 322 w 790"/>
                  <a:gd name="T45" fmla="*/ 301 h 991"/>
                  <a:gd name="T46" fmla="*/ 334 w 790"/>
                  <a:gd name="T47" fmla="*/ 292 h 991"/>
                  <a:gd name="T48" fmla="*/ 340 w 790"/>
                  <a:gd name="T49" fmla="*/ 274 h 991"/>
                  <a:gd name="T50" fmla="*/ 315 w 790"/>
                  <a:gd name="T51" fmla="*/ 268 h 991"/>
                  <a:gd name="T52" fmla="*/ 289 w 790"/>
                  <a:gd name="T53" fmla="*/ 238 h 991"/>
                  <a:gd name="T54" fmla="*/ 275 w 790"/>
                  <a:gd name="T55" fmla="*/ 246 h 991"/>
                  <a:gd name="T56" fmla="*/ 269 w 790"/>
                  <a:gd name="T57" fmla="*/ 236 h 991"/>
                  <a:gd name="T58" fmla="*/ 249 w 790"/>
                  <a:gd name="T59" fmla="*/ 223 h 991"/>
                  <a:gd name="T60" fmla="*/ 250 w 790"/>
                  <a:gd name="T61" fmla="*/ 197 h 991"/>
                  <a:gd name="T62" fmla="*/ 241 w 790"/>
                  <a:gd name="T63" fmla="*/ 168 h 991"/>
                  <a:gd name="T64" fmla="*/ 241 w 790"/>
                  <a:gd name="T65" fmla="*/ 138 h 991"/>
                  <a:gd name="T66" fmla="*/ 231 w 790"/>
                  <a:gd name="T67" fmla="*/ 120 h 991"/>
                  <a:gd name="T68" fmla="*/ 221 w 790"/>
                  <a:gd name="T69" fmla="*/ 94 h 991"/>
                  <a:gd name="T70" fmla="*/ 212 w 790"/>
                  <a:gd name="T71" fmla="*/ 81 h 991"/>
                  <a:gd name="T72" fmla="*/ 220 w 790"/>
                  <a:gd name="T73" fmla="*/ 69 h 991"/>
                  <a:gd name="T74" fmla="*/ 217 w 790"/>
                  <a:gd name="T75" fmla="*/ 54 h 991"/>
                  <a:gd name="T76" fmla="*/ 196 w 790"/>
                  <a:gd name="T77" fmla="*/ 63 h 991"/>
                  <a:gd name="T78" fmla="*/ 162 w 790"/>
                  <a:gd name="T79" fmla="*/ 47 h 991"/>
                  <a:gd name="T80" fmla="*/ 141 w 790"/>
                  <a:gd name="T81" fmla="*/ 34 h 991"/>
                  <a:gd name="T82" fmla="*/ 122 w 790"/>
                  <a:gd name="T83" fmla="*/ 36 h 991"/>
                  <a:gd name="T84" fmla="*/ 105 w 790"/>
                  <a:gd name="T85" fmla="*/ 25 h 991"/>
                  <a:gd name="T86" fmla="*/ 119 w 790"/>
                  <a:gd name="T87" fmla="*/ 2 h 991"/>
                  <a:gd name="T88" fmla="*/ 105 w 790"/>
                  <a:gd name="T89" fmla="*/ 5 h 991"/>
                  <a:gd name="T90" fmla="*/ 83 w 790"/>
                  <a:gd name="T91" fmla="*/ 9 h 991"/>
                  <a:gd name="T92" fmla="*/ 53 w 790"/>
                  <a:gd name="T93" fmla="*/ 30 h 991"/>
                  <a:gd name="T94" fmla="*/ 60 w 790"/>
                  <a:gd name="T95" fmla="*/ 50 h 991"/>
                  <a:gd name="T96" fmla="*/ 35 w 790"/>
                  <a:gd name="T97" fmla="*/ 74 h 991"/>
                  <a:gd name="T98" fmla="*/ 61 w 790"/>
                  <a:gd name="T99" fmla="*/ 95 h 991"/>
                  <a:gd name="T100" fmla="*/ 75 w 790"/>
                  <a:gd name="T101" fmla="*/ 104 h 991"/>
                  <a:gd name="T102" fmla="*/ 58 w 790"/>
                  <a:gd name="T103" fmla="*/ 124 h 991"/>
                  <a:gd name="T104" fmla="*/ 32 w 790"/>
                  <a:gd name="T105" fmla="*/ 147 h 991"/>
                  <a:gd name="T106" fmla="*/ 10 w 790"/>
                  <a:gd name="T107" fmla="*/ 181 h 991"/>
                  <a:gd name="T108" fmla="*/ 19 w 790"/>
                  <a:gd name="T109" fmla="*/ 205 h 991"/>
                  <a:gd name="T110" fmla="*/ 15 w 790"/>
                  <a:gd name="T111" fmla="*/ 244 h 99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790" h="991">
                    <a:moveTo>
                      <a:pt x="40" y="587"/>
                    </a:moveTo>
                    <a:lnTo>
                      <a:pt x="40" y="593"/>
                    </a:lnTo>
                    <a:lnTo>
                      <a:pt x="24" y="593"/>
                    </a:lnTo>
                    <a:lnTo>
                      <a:pt x="7" y="610"/>
                    </a:lnTo>
                    <a:lnTo>
                      <a:pt x="0" y="612"/>
                    </a:lnTo>
                    <a:lnTo>
                      <a:pt x="2" y="619"/>
                    </a:lnTo>
                    <a:lnTo>
                      <a:pt x="9" y="621"/>
                    </a:lnTo>
                    <a:lnTo>
                      <a:pt x="23" y="663"/>
                    </a:lnTo>
                    <a:lnTo>
                      <a:pt x="52" y="675"/>
                    </a:lnTo>
                    <a:lnTo>
                      <a:pt x="52" y="679"/>
                    </a:lnTo>
                    <a:lnTo>
                      <a:pt x="47" y="697"/>
                    </a:lnTo>
                    <a:lnTo>
                      <a:pt x="40" y="704"/>
                    </a:lnTo>
                    <a:lnTo>
                      <a:pt x="31" y="705"/>
                    </a:lnTo>
                    <a:lnTo>
                      <a:pt x="19" y="721"/>
                    </a:lnTo>
                    <a:lnTo>
                      <a:pt x="35" y="728"/>
                    </a:lnTo>
                    <a:lnTo>
                      <a:pt x="29" y="737"/>
                    </a:lnTo>
                    <a:lnTo>
                      <a:pt x="67" y="753"/>
                    </a:lnTo>
                    <a:lnTo>
                      <a:pt x="81" y="769"/>
                    </a:lnTo>
                    <a:lnTo>
                      <a:pt x="91" y="764"/>
                    </a:lnTo>
                    <a:lnTo>
                      <a:pt x="106" y="758"/>
                    </a:lnTo>
                    <a:lnTo>
                      <a:pt x="120" y="756"/>
                    </a:lnTo>
                    <a:lnTo>
                      <a:pt x="123" y="753"/>
                    </a:lnTo>
                    <a:lnTo>
                      <a:pt x="135" y="764"/>
                    </a:lnTo>
                    <a:lnTo>
                      <a:pt x="139" y="756"/>
                    </a:lnTo>
                    <a:lnTo>
                      <a:pt x="144" y="758"/>
                    </a:lnTo>
                    <a:lnTo>
                      <a:pt x="156" y="744"/>
                    </a:lnTo>
                    <a:lnTo>
                      <a:pt x="177" y="753"/>
                    </a:lnTo>
                    <a:lnTo>
                      <a:pt x="187" y="764"/>
                    </a:lnTo>
                    <a:lnTo>
                      <a:pt x="194" y="776"/>
                    </a:lnTo>
                    <a:lnTo>
                      <a:pt x="202" y="781"/>
                    </a:lnTo>
                    <a:lnTo>
                      <a:pt x="199" y="786"/>
                    </a:lnTo>
                    <a:lnTo>
                      <a:pt x="195" y="792"/>
                    </a:lnTo>
                    <a:lnTo>
                      <a:pt x="199" y="797"/>
                    </a:lnTo>
                    <a:lnTo>
                      <a:pt x="206" y="806"/>
                    </a:lnTo>
                    <a:lnTo>
                      <a:pt x="199" y="816"/>
                    </a:lnTo>
                    <a:lnTo>
                      <a:pt x="204" y="829"/>
                    </a:lnTo>
                    <a:lnTo>
                      <a:pt x="216" y="836"/>
                    </a:lnTo>
                    <a:lnTo>
                      <a:pt x="221" y="838"/>
                    </a:lnTo>
                    <a:lnTo>
                      <a:pt x="223" y="850"/>
                    </a:lnTo>
                    <a:lnTo>
                      <a:pt x="216" y="853"/>
                    </a:lnTo>
                    <a:lnTo>
                      <a:pt x="223" y="866"/>
                    </a:lnTo>
                    <a:lnTo>
                      <a:pt x="230" y="869"/>
                    </a:lnTo>
                    <a:lnTo>
                      <a:pt x="221" y="875"/>
                    </a:lnTo>
                    <a:lnTo>
                      <a:pt x="226" y="876"/>
                    </a:lnTo>
                    <a:lnTo>
                      <a:pt x="235" y="882"/>
                    </a:lnTo>
                    <a:lnTo>
                      <a:pt x="240" y="885"/>
                    </a:lnTo>
                    <a:lnTo>
                      <a:pt x="230" y="887"/>
                    </a:lnTo>
                    <a:lnTo>
                      <a:pt x="236" y="892"/>
                    </a:lnTo>
                    <a:lnTo>
                      <a:pt x="238" y="892"/>
                    </a:lnTo>
                    <a:lnTo>
                      <a:pt x="253" y="889"/>
                    </a:lnTo>
                    <a:lnTo>
                      <a:pt x="255" y="890"/>
                    </a:lnTo>
                    <a:lnTo>
                      <a:pt x="267" y="903"/>
                    </a:lnTo>
                    <a:lnTo>
                      <a:pt x="286" y="889"/>
                    </a:lnTo>
                    <a:lnTo>
                      <a:pt x="288" y="885"/>
                    </a:lnTo>
                    <a:lnTo>
                      <a:pt x="303" y="889"/>
                    </a:lnTo>
                    <a:lnTo>
                      <a:pt x="306" y="896"/>
                    </a:lnTo>
                    <a:lnTo>
                      <a:pt x="300" y="905"/>
                    </a:lnTo>
                    <a:lnTo>
                      <a:pt x="305" y="910"/>
                    </a:lnTo>
                    <a:lnTo>
                      <a:pt x="308" y="917"/>
                    </a:lnTo>
                    <a:lnTo>
                      <a:pt x="301" y="919"/>
                    </a:lnTo>
                    <a:lnTo>
                      <a:pt x="303" y="945"/>
                    </a:lnTo>
                    <a:lnTo>
                      <a:pt x="325" y="940"/>
                    </a:lnTo>
                    <a:lnTo>
                      <a:pt x="330" y="940"/>
                    </a:lnTo>
                    <a:lnTo>
                      <a:pt x="327" y="956"/>
                    </a:lnTo>
                    <a:lnTo>
                      <a:pt x="317" y="965"/>
                    </a:lnTo>
                    <a:lnTo>
                      <a:pt x="330" y="963"/>
                    </a:lnTo>
                    <a:lnTo>
                      <a:pt x="332" y="968"/>
                    </a:lnTo>
                    <a:lnTo>
                      <a:pt x="341" y="959"/>
                    </a:lnTo>
                    <a:lnTo>
                      <a:pt x="344" y="963"/>
                    </a:lnTo>
                    <a:lnTo>
                      <a:pt x="358" y="959"/>
                    </a:lnTo>
                    <a:lnTo>
                      <a:pt x="360" y="970"/>
                    </a:lnTo>
                    <a:lnTo>
                      <a:pt x="361" y="987"/>
                    </a:lnTo>
                    <a:lnTo>
                      <a:pt x="366" y="991"/>
                    </a:lnTo>
                    <a:lnTo>
                      <a:pt x="380" y="977"/>
                    </a:lnTo>
                    <a:lnTo>
                      <a:pt x="397" y="972"/>
                    </a:lnTo>
                    <a:lnTo>
                      <a:pt x="411" y="961"/>
                    </a:lnTo>
                    <a:lnTo>
                      <a:pt x="413" y="959"/>
                    </a:lnTo>
                    <a:lnTo>
                      <a:pt x="418" y="950"/>
                    </a:lnTo>
                    <a:lnTo>
                      <a:pt x="414" y="942"/>
                    </a:lnTo>
                    <a:lnTo>
                      <a:pt x="419" y="924"/>
                    </a:lnTo>
                    <a:lnTo>
                      <a:pt x="418" y="912"/>
                    </a:lnTo>
                    <a:lnTo>
                      <a:pt x="431" y="908"/>
                    </a:lnTo>
                    <a:lnTo>
                      <a:pt x="438" y="924"/>
                    </a:lnTo>
                    <a:lnTo>
                      <a:pt x="445" y="929"/>
                    </a:lnTo>
                    <a:lnTo>
                      <a:pt x="467" y="917"/>
                    </a:lnTo>
                    <a:lnTo>
                      <a:pt x="472" y="912"/>
                    </a:lnTo>
                    <a:lnTo>
                      <a:pt x="481" y="915"/>
                    </a:lnTo>
                    <a:lnTo>
                      <a:pt x="489" y="906"/>
                    </a:lnTo>
                    <a:lnTo>
                      <a:pt x="472" y="883"/>
                    </a:lnTo>
                    <a:lnTo>
                      <a:pt x="493" y="876"/>
                    </a:lnTo>
                    <a:lnTo>
                      <a:pt x="508" y="873"/>
                    </a:lnTo>
                    <a:lnTo>
                      <a:pt x="508" y="859"/>
                    </a:lnTo>
                    <a:lnTo>
                      <a:pt x="515" y="857"/>
                    </a:lnTo>
                    <a:lnTo>
                      <a:pt x="534" y="857"/>
                    </a:lnTo>
                    <a:lnTo>
                      <a:pt x="558" y="838"/>
                    </a:lnTo>
                    <a:lnTo>
                      <a:pt x="566" y="836"/>
                    </a:lnTo>
                    <a:lnTo>
                      <a:pt x="577" y="834"/>
                    </a:lnTo>
                    <a:lnTo>
                      <a:pt x="570" y="797"/>
                    </a:lnTo>
                    <a:lnTo>
                      <a:pt x="578" y="792"/>
                    </a:lnTo>
                    <a:lnTo>
                      <a:pt x="596" y="801"/>
                    </a:lnTo>
                    <a:lnTo>
                      <a:pt x="611" y="790"/>
                    </a:lnTo>
                    <a:lnTo>
                      <a:pt x="647" y="790"/>
                    </a:lnTo>
                    <a:lnTo>
                      <a:pt x="650" y="776"/>
                    </a:lnTo>
                    <a:lnTo>
                      <a:pt x="657" y="776"/>
                    </a:lnTo>
                    <a:lnTo>
                      <a:pt x="661" y="783"/>
                    </a:lnTo>
                    <a:lnTo>
                      <a:pt x="674" y="786"/>
                    </a:lnTo>
                    <a:lnTo>
                      <a:pt x="698" y="774"/>
                    </a:lnTo>
                    <a:lnTo>
                      <a:pt x="714" y="756"/>
                    </a:lnTo>
                    <a:lnTo>
                      <a:pt x="724" y="765"/>
                    </a:lnTo>
                    <a:lnTo>
                      <a:pt x="732" y="760"/>
                    </a:lnTo>
                    <a:lnTo>
                      <a:pt x="732" y="758"/>
                    </a:lnTo>
                    <a:lnTo>
                      <a:pt x="744" y="739"/>
                    </a:lnTo>
                    <a:lnTo>
                      <a:pt x="739" y="734"/>
                    </a:lnTo>
                    <a:lnTo>
                      <a:pt x="749" y="716"/>
                    </a:lnTo>
                    <a:lnTo>
                      <a:pt x="748" y="698"/>
                    </a:lnTo>
                    <a:lnTo>
                      <a:pt x="755" y="682"/>
                    </a:lnTo>
                    <a:lnTo>
                      <a:pt x="751" y="677"/>
                    </a:lnTo>
                    <a:lnTo>
                      <a:pt x="770" y="668"/>
                    </a:lnTo>
                    <a:lnTo>
                      <a:pt x="775" y="668"/>
                    </a:lnTo>
                    <a:lnTo>
                      <a:pt x="777" y="677"/>
                    </a:lnTo>
                    <a:lnTo>
                      <a:pt x="784" y="654"/>
                    </a:lnTo>
                    <a:lnTo>
                      <a:pt x="789" y="654"/>
                    </a:lnTo>
                    <a:lnTo>
                      <a:pt x="784" y="651"/>
                    </a:lnTo>
                    <a:lnTo>
                      <a:pt x="790" y="642"/>
                    </a:lnTo>
                    <a:lnTo>
                      <a:pt x="790" y="635"/>
                    </a:lnTo>
                    <a:lnTo>
                      <a:pt x="775" y="593"/>
                    </a:lnTo>
                    <a:lnTo>
                      <a:pt x="767" y="610"/>
                    </a:lnTo>
                    <a:lnTo>
                      <a:pt x="749" y="615"/>
                    </a:lnTo>
                    <a:lnTo>
                      <a:pt x="744" y="615"/>
                    </a:lnTo>
                    <a:lnTo>
                      <a:pt x="732" y="621"/>
                    </a:lnTo>
                    <a:lnTo>
                      <a:pt x="703" y="577"/>
                    </a:lnTo>
                    <a:lnTo>
                      <a:pt x="693" y="570"/>
                    </a:lnTo>
                    <a:lnTo>
                      <a:pt x="690" y="566"/>
                    </a:lnTo>
                    <a:lnTo>
                      <a:pt x="686" y="568"/>
                    </a:lnTo>
                    <a:lnTo>
                      <a:pt x="671" y="550"/>
                    </a:lnTo>
                    <a:lnTo>
                      <a:pt x="661" y="561"/>
                    </a:lnTo>
                    <a:lnTo>
                      <a:pt x="645" y="566"/>
                    </a:lnTo>
                    <a:lnTo>
                      <a:pt x="642" y="557"/>
                    </a:lnTo>
                    <a:lnTo>
                      <a:pt x="635" y="566"/>
                    </a:lnTo>
                    <a:lnTo>
                      <a:pt x="640" y="570"/>
                    </a:lnTo>
                    <a:lnTo>
                      <a:pt x="633" y="591"/>
                    </a:lnTo>
                    <a:lnTo>
                      <a:pt x="626" y="591"/>
                    </a:lnTo>
                    <a:lnTo>
                      <a:pt x="625" y="589"/>
                    </a:lnTo>
                    <a:lnTo>
                      <a:pt x="621" y="573"/>
                    </a:lnTo>
                    <a:lnTo>
                      <a:pt x="626" y="547"/>
                    </a:lnTo>
                    <a:lnTo>
                      <a:pt x="609" y="543"/>
                    </a:lnTo>
                    <a:lnTo>
                      <a:pt x="607" y="538"/>
                    </a:lnTo>
                    <a:lnTo>
                      <a:pt x="607" y="534"/>
                    </a:lnTo>
                    <a:lnTo>
                      <a:pt x="592" y="524"/>
                    </a:lnTo>
                    <a:lnTo>
                      <a:pt x="578" y="517"/>
                    </a:lnTo>
                    <a:lnTo>
                      <a:pt x="584" y="504"/>
                    </a:lnTo>
                    <a:lnTo>
                      <a:pt x="575" y="480"/>
                    </a:lnTo>
                    <a:lnTo>
                      <a:pt x="580" y="469"/>
                    </a:lnTo>
                    <a:lnTo>
                      <a:pt x="585" y="473"/>
                    </a:lnTo>
                    <a:lnTo>
                      <a:pt x="582" y="455"/>
                    </a:lnTo>
                    <a:lnTo>
                      <a:pt x="575" y="441"/>
                    </a:lnTo>
                    <a:lnTo>
                      <a:pt x="580" y="414"/>
                    </a:lnTo>
                    <a:lnTo>
                      <a:pt x="577" y="414"/>
                    </a:lnTo>
                    <a:lnTo>
                      <a:pt x="572" y="393"/>
                    </a:lnTo>
                    <a:lnTo>
                      <a:pt x="560" y="390"/>
                    </a:lnTo>
                    <a:lnTo>
                      <a:pt x="549" y="392"/>
                    </a:lnTo>
                    <a:lnTo>
                      <a:pt x="541" y="372"/>
                    </a:lnTo>
                    <a:lnTo>
                      <a:pt x="554" y="365"/>
                    </a:lnTo>
                    <a:lnTo>
                      <a:pt x="561" y="349"/>
                    </a:lnTo>
                    <a:lnTo>
                      <a:pt x="561" y="319"/>
                    </a:lnTo>
                    <a:lnTo>
                      <a:pt x="558" y="323"/>
                    </a:lnTo>
                    <a:lnTo>
                      <a:pt x="544" y="317"/>
                    </a:lnTo>
                    <a:lnTo>
                      <a:pt x="537" y="291"/>
                    </a:lnTo>
                    <a:lnTo>
                      <a:pt x="543" y="282"/>
                    </a:lnTo>
                    <a:lnTo>
                      <a:pt x="537" y="277"/>
                    </a:lnTo>
                    <a:lnTo>
                      <a:pt x="525" y="275"/>
                    </a:lnTo>
                    <a:lnTo>
                      <a:pt x="519" y="265"/>
                    </a:lnTo>
                    <a:lnTo>
                      <a:pt x="524" y="258"/>
                    </a:lnTo>
                    <a:lnTo>
                      <a:pt x="520" y="224"/>
                    </a:lnTo>
                    <a:lnTo>
                      <a:pt x="513" y="217"/>
                    </a:lnTo>
                    <a:lnTo>
                      <a:pt x="508" y="212"/>
                    </a:lnTo>
                    <a:lnTo>
                      <a:pt x="507" y="203"/>
                    </a:lnTo>
                    <a:lnTo>
                      <a:pt x="501" y="199"/>
                    </a:lnTo>
                    <a:lnTo>
                      <a:pt x="500" y="198"/>
                    </a:lnTo>
                    <a:lnTo>
                      <a:pt x="493" y="187"/>
                    </a:lnTo>
                    <a:lnTo>
                      <a:pt x="496" y="182"/>
                    </a:lnTo>
                    <a:lnTo>
                      <a:pt x="495" y="180"/>
                    </a:lnTo>
                    <a:lnTo>
                      <a:pt x="493" y="178"/>
                    </a:lnTo>
                    <a:lnTo>
                      <a:pt x="508" y="169"/>
                    </a:lnTo>
                    <a:lnTo>
                      <a:pt x="512" y="159"/>
                    </a:lnTo>
                    <a:lnTo>
                      <a:pt x="503" y="145"/>
                    </a:lnTo>
                    <a:lnTo>
                      <a:pt x="510" y="145"/>
                    </a:lnTo>
                    <a:lnTo>
                      <a:pt x="505" y="136"/>
                    </a:lnTo>
                    <a:lnTo>
                      <a:pt x="510" y="131"/>
                    </a:lnTo>
                    <a:lnTo>
                      <a:pt x="505" y="124"/>
                    </a:lnTo>
                    <a:lnTo>
                      <a:pt x="486" y="120"/>
                    </a:lnTo>
                    <a:lnTo>
                      <a:pt x="479" y="129"/>
                    </a:lnTo>
                    <a:lnTo>
                      <a:pt x="474" y="134"/>
                    </a:lnTo>
                    <a:lnTo>
                      <a:pt x="471" y="150"/>
                    </a:lnTo>
                    <a:lnTo>
                      <a:pt x="455" y="146"/>
                    </a:lnTo>
                    <a:lnTo>
                      <a:pt x="435" y="145"/>
                    </a:lnTo>
                    <a:lnTo>
                      <a:pt x="419" y="159"/>
                    </a:lnTo>
                    <a:lnTo>
                      <a:pt x="423" y="153"/>
                    </a:lnTo>
                    <a:lnTo>
                      <a:pt x="401" y="136"/>
                    </a:lnTo>
                    <a:lnTo>
                      <a:pt x="377" y="109"/>
                    </a:lnTo>
                    <a:lnTo>
                      <a:pt x="365" y="92"/>
                    </a:lnTo>
                    <a:lnTo>
                      <a:pt x="353" y="78"/>
                    </a:lnTo>
                    <a:lnTo>
                      <a:pt x="339" y="71"/>
                    </a:lnTo>
                    <a:lnTo>
                      <a:pt x="337" y="81"/>
                    </a:lnTo>
                    <a:lnTo>
                      <a:pt x="327" y="79"/>
                    </a:lnTo>
                    <a:lnTo>
                      <a:pt x="313" y="62"/>
                    </a:lnTo>
                    <a:lnTo>
                      <a:pt x="310" y="65"/>
                    </a:lnTo>
                    <a:lnTo>
                      <a:pt x="306" y="62"/>
                    </a:lnTo>
                    <a:lnTo>
                      <a:pt x="295" y="85"/>
                    </a:lnTo>
                    <a:lnTo>
                      <a:pt x="284" y="83"/>
                    </a:lnTo>
                    <a:lnTo>
                      <a:pt x="288" y="76"/>
                    </a:lnTo>
                    <a:lnTo>
                      <a:pt x="274" y="65"/>
                    </a:lnTo>
                    <a:lnTo>
                      <a:pt x="265" y="76"/>
                    </a:lnTo>
                    <a:lnTo>
                      <a:pt x="252" y="71"/>
                    </a:lnTo>
                    <a:lnTo>
                      <a:pt x="243" y="57"/>
                    </a:lnTo>
                    <a:lnTo>
                      <a:pt x="247" y="49"/>
                    </a:lnTo>
                    <a:lnTo>
                      <a:pt x="262" y="51"/>
                    </a:lnTo>
                    <a:lnTo>
                      <a:pt x="277" y="25"/>
                    </a:lnTo>
                    <a:lnTo>
                      <a:pt x="272" y="11"/>
                    </a:lnTo>
                    <a:lnTo>
                      <a:pt x="276" y="4"/>
                    </a:lnTo>
                    <a:lnTo>
                      <a:pt x="269" y="0"/>
                    </a:lnTo>
                    <a:lnTo>
                      <a:pt x="265" y="7"/>
                    </a:lnTo>
                    <a:lnTo>
                      <a:pt x="255" y="4"/>
                    </a:lnTo>
                    <a:lnTo>
                      <a:pt x="250" y="12"/>
                    </a:lnTo>
                    <a:lnTo>
                      <a:pt x="243" y="12"/>
                    </a:lnTo>
                    <a:lnTo>
                      <a:pt x="240" y="21"/>
                    </a:lnTo>
                    <a:lnTo>
                      <a:pt x="231" y="25"/>
                    </a:lnTo>
                    <a:lnTo>
                      <a:pt x="235" y="20"/>
                    </a:lnTo>
                    <a:lnTo>
                      <a:pt x="209" y="21"/>
                    </a:lnTo>
                    <a:lnTo>
                      <a:pt x="192" y="20"/>
                    </a:lnTo>
                    <a:lnTo>
                      <a:pt x="187" y="5"/>
                    </a:lnTo>
                    <a:lnTo>
                      <a:pt x="163" y="41"/>
                    </a:lnTo>
                    <a:lnTo>
                      <a:pt x="151" y="71"/>
                    </a:lnTo>
                    <a:lnTo>
                      <a:pt x="146" y="67"/>
                    </a:lnTo>
                    <a:lnTo>
                      <a:pt x="122" y="69"/>
                    </a:lnTo>
                    <a:lnTo>
                      <a:pt x="115" y="88"/>
                    </a:lnTo>
                    <a:lnTo>
                      <a:pt x="137" y="104"/>
                    </a:lnTo>
                    <a:lnTo>
                      <a:pt x="146" y="109"/>
                    </a:lnTo>
                    <a:lnTo>
                      <a:pt x="146" y="116"/>
                    </a:lnTo>
                    <a:lnTo>
                      <a:pt x="139" y="115"/>
                    </a:lnTo>
                    <a:lnTo>
                      <a:pt x="120" y="131"/>
                    </a:lnTo>
                    <a:lnTo>
                      <a:pt x="115" y="141"/>
                    </a:lnTo>
                    <a:lnTo>
                      <a:pt x="94" y="145"/>
                    </a:lnTo>
                    <a:lnTo>
                      <a:pt x="77" y="161"/>
                    </a:lnTo>
                    <a:lnTo>
                      <a:pt x="81" y="171"/>
                    </a:lnTo>
                    <a:lnTo>
                      <a:pt x="98" y="171"/>
                    </a:lnTo>
                    <a:lnTo>
                      <a:pt x="105" y="169"/>
                    </a:lnTo>
                    <a:lnTo>
                      <a:pt x="108" y="199"/>
                    </a:lnTo>
                    <a:lnTo>
                      <a:pt x="123" y="196"/>
                    </a:lnTo>
                    <a:lnTo>
                      <a:pt x="141" y="219"/>
                    </a:lnTo>
                    <a:lnTo>
                      <a:pt x="135" y="245"/>
                    </a:lnTo>
                    <a:lnTo>
                      <a:pt x="142" y="258"/>
                    </a:lnTo>
                    <a:lnTo>
                      <a:pt x="165" y="265"/>
                    </a:lnTo>
                    <a:lnTo>
                      <a:pt x="168" y="250"/>
                    </a:lnTo>
                    <a:lnTo>
                      <a:pt x="175" y="240"/>
                    </a:lnTo>
                    <a:lnTo>
                      <a:pt x="190" y="256"/>
                    </a:lnTo>
                    <a:lnTo>
                      <a:pt x="183" y="266"/>
                    </a:lnTo>
                    <a:lnTo>
                      <a:pt x="180" y="266"/>
                    </a:lnTo>
                    <a:lnTo>
                      <a:pt x="153" y="284"/>
                    </a:lnTo>
                    <a:lnTo>
                      <a:pt x="135" y="287"/>
                    </a:lnTo>
                    <a:lnTo>
                      <a:pt x="118" y="300"/>
                    </a:lnTo>
                    <a:lnTo>
                      <a:pt x="94" y="291"/>
                    </a:lnTo>
                    <a:lnTo>
                      <a:pt x="86" y="293"/>
                    </a:lnTo>
                    <a:lnTo>
                      <a:pt x="86" y="303"/>
                    </a:lnTo>
                    <a:lnTo>
                      <a:pt x="74" y="340"/>
                    </a:lnTo>
                    <a:lnTo>
                      <a:pt x="62" y="344"/>
                    </a:lnTo>
                    <a:lnTo>
                      <a:pt x="40" y="356"/>
                    </a:lnTo>
                    <a:lnTo>
                      <a:pt x="19" y="376"/>
                    </a:lnTo>
                    <a:lnTo>
                      <a:pt x="14" y="390"/>
                    </a:lnTo>
                    <a:lnTo>
                      <a:pt x="23" y="420"/>
                    </a:lnTo>
                    <a:lnTo>
                      <a:pt x="19" y="427"/>
                    </a:lnTo>
                    <a:lnTo>
                      <a:pt x="28" y="444"/>
                    </a:lnTo>
                    <a:lnTo>
                      <a:pt x="38" y="434"/>
                    </a:lnTo>
                    <a:lnTo>
                      <a:pt x="52" y="443"/>
                    </a:lnTo>
                    <a:lnTo>
                      <a:pt x="45" y="474"/>
                    </a:lnTo>
                    <a:lnTo>
                      <a:pt x="45" y="476"/>
                    </a:lnTo>
                    <a:lnTo>
                      <a:pt x="35" y="506"/>
                    </a:lnTo>
                    <a:lnTo>
                      <a:pt x="33" y="533"/>
                    </a:lnTo>
                    <a:lnTo>
                      <a:pt x="24" y="561"/>
                    </a:lnTo>
                    <a:lnTo>
                      <a:pt x="35" y="566"/>
                    </a:lnTo>
                    <a:lnTo>
                      <a:pt x="40" y="575"/>
                    </a:lnTo>
                    <a:lnTo>
                      <a:pt x="38" y="587"/>
                    </a:lnTo>
                    <a:lnTo>
                      <a:pt x="40" y="587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C621F504-CA54-8E4F-BA41-A0835D2B29B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767210" y="2078933"/>
                <a:ext cx="758020" cy="803474"/>
              </a:xfrm>
              <a:custGeom>
                <a:avLst/>
                <a:gdLst>
                  <a:gd name="T0" fmla="*/ 471 w 1430"/>
                  <a:gd name="T1" fmla="*/ 266 h 1491"/>
                  <a:gd name="T2" fmla="*/ 483 w 1430"/>
                  <a:gd name="T3" fmla="*/ 293 h 1491"/>
                  <a:gd name="T4" fmla="*/ 505 w 1430"/>
                  <a:gd name="T5" fmla="*/ 299 h 1491"/>
                  <a:gd name="T6" fmla="*/ 541 w 1430"/>
                  <a:gd name="T7" fmla="*/ 294 h 1491"/>
                  <a:gd name="T8" fmla="*/ 569 w 1430"/>
                  <a:gd name="T9" fmla="*/ 293 h 1491"/>
                  <a:gd name="T10" fmla="*/ 585 w 1430"/>
                  <a:gd name="T11" fmla="*/ 295 h 1491"/>
                  <a:gd name="T12" fmla="*/ 593 w 1430"/>
                  <a:gd name="T13" fmla="*/ 321 h 1491"/>
                  <a:gd name="T14" fmla="*/ 612 w 1430"/>
                  <a:gd name="T15" fmla="*/ 351 h 1491"/>
                  <a:gd name="T16" fmla="*/ 577 w 1430"/>
                  <a:gd name="T17" fmla="*/ 358 h 1491"/>
                  <a:gd name="T18" fmla="*/ 568 w 1430"/>
                  <a:gd name="T19" fmla="*/ 351 h 1491"/>
                  <a:gd name="T20" fmla="*/ 487 w 1430"/>
                  <a:gd name="T21" fmla="*/ 410 h 1491"/>
                  <a:gd name="T22" fmla="*/ 460 w 1430"/>
                  <a:gd name="T23" fmla="*/ 408 h 1491"/>
                  <a:gd name="T24" fmla="*/ 475 w 1430"/>
                  <a:gd name="T25" fmla="*/ 399 h 1491"/>
                  <a:gd name="T26" fmla="*/ 456 w 1430"/>
                  <a:gd name="T27" fmla="*/ 391 h 1491"/>
                  <a:gd name="T28" fmla="*/ 457 w 1430"/>
                  <a:gd name="T29" fmla="*/ 411 h 1491"/>
                  <a:gd name="T30" fmla="*/ 441 w 1430"/>
                  <a:gd name="T31" fmla="*/ 408 h 1491"/>
                  <a:gd name="T32" fmla="*/ 414 w 1430"/>
                  <a:gd name="T33" fmla="*/ 412 h 1491"/>
                  <a:gd name="T34" fmla="*/ 432 w 1430"/>
                  <a:gd name="T35" fmla="*/ 428 h 1491"/>
                  <a:gd name="T36" fmla="*/ 418 w 1430"/>
                  <a:gd name="T37" fmla="*/ 428 h 1491"/>
                  <a:gd name="T38" fmla="*/ 406 w 1430"/>
                  <a:gd name="T39" fmla="*/ 422 h 1491"/>
                  <a:gd name="T40" fmla="*/ 396 w 1430"/>
                  <a:gd name="T41" fmla="*/ 479 h 1491"/>
                  <a:gd name="T42" fmla="*/ 397 w 1430"/>
                  <a:gd name="T43" fmla="*/ 503 h 1491"/>
                  <a:gd name="T44" fmla="*/ 414 w 1430"/>
                  <a:gd name="T45" fmla="*/ 497 h 1491"/>
                  <a:gd name="T46" fmla="*/ 446 w 1430"/>
                  <a:gd name="T47" fmla="*/ 565 h 1491"/>
                  <a:gd name="T48" fmla="*/ 476 w 1430"/>
                  <a:gd name="T49" fmla="*/ 591 h 1491"/>
                  <a:gd name="T50" fmla="*/ 465 w 1430"/>
                  <a:gd name="T51" fmla="*/ 610 h 1491"/>
                  <a:gd name="T52" fmla="*/ 445 w 1430"/>
                  <a:gd name="T53" fmla="*/ 611 h 1491"/>
                  <a:gd name="T54" fmla="*/ 446 w 1430"/>
                  <a:gd name="T55" fmla="*/ 643 h 1491"/>
                  <a:gd name="T56" fmla="*/ 411 w 1430"/>
                  <a:gd name="T57" fmla="*/ 595 h 1491"/>
                  <a:gd name="T58" fmla="*/ 371 w 1430"/>
                  <a:gd name="T59" fmla="*/ 594 h 1491"/>
                  <a:gd name="T60" fmla="*/ 333 w 1430"/>
                  <a:gd name="T61" fmla="*/ 581 h 1491"/>
                  <a:gd name="T62" fmla="*/ 257 w 1430"/>
                  <a:gd name="T63" fmla="*/ 607 h 1491"/>
                  <a:gd name="T64" fmla="*/ 201 w 1430"/>
                  <a:gd name="T65" fmla="*/ 591 h 1491"/>
                  <a:gd name="T66" fmla="*/ 151 w 1430"/>
                  <a:gd name="T67" fmla="*/ 560 h 1491"/>
                  <a:gd name="T68" fmla="*/ 131 w 1430"/>
                  <a:gd name="T69" fmla="*/ 533 h 1491"/>
                  <a:gd name="T70" fmla="*/ 103 w 1430"/>
                  <a:gd name="T71" fmla="*/ 525 h 1491"/>
                  <a:gd name="T72" fmla="*/ 68 w 1430"/>
                  <a:gd name="T73" fmla="*/ 491 h 1491"/>
                  <a:gd name="T74" fmla="*/ 28 w 1430"/>
                  <a:gd name="T75" fmla="*/ 467 h 1491"/>
                  <a:gd name="T76" fmla="*/ 12 w 1430"/>
                  <a:gd name="T77" fmla="*/ 430 h 1491"/>
                  <a:gd name="T78" fmla="*/ 3 w 1430"/>
                  <a:gd name="T79" fmla="*/ 383 h 1491"/>
                  <a:gd name="T80" fmla="*/ 63 w 1430"/>
                  <a:gd name="T81" fmla="*/ 304 h 1491"/>
                  <a:gd name="T82" fmla="*/ 88 w 1430"/>
                  <a:gd name="T83" fmla="*/ 337 h 1491"/>
                  <a:gd name="T84" fmla="*/ 125 w 1430"/>
                  <a:gd name="T85" fmla="*/ 338 h 1491"/>
                  <a:gd name="T86" fmla="*/ 148 w 1430"/>
                  <a:gd name="T87" fmla="*/ 291 h 1491"/>
                  <a:gd name="T88" fmla="*/ 170 w 1430"/>
                  <a:gd name="T89" fmla="*/ 261 h 1491"/>
                  <a:gd name="T90" fmla="*/ 190 w 1430"/>
                  <a:gd name="T91" fmla="*/ 251 h 1491"/>
                  <a:gd name="T92" fmla="*/ 251 w 1430"/>
                  <a:gd name="T93" fmla="*/ 243 h 1491"/>
                  <a:gd name="T94" fmla="*/ 267 w 1430"/>
                  <a:gd name="T95" fmla="*/ 212 h 1491"/>
                  <a:gd name="T96" fmla="*/ 315 w 1430"/>
                  <a:gd name="T97" fmla="*/ 192 h 1491"/>
                  <a:gd name="T98" fmla="*/ 321 w 1430"/>
                  <a:gd name="T99" fmla="*/ 147 h 1491"/>
                  <a:gd name="T100" fmla="*/ 293 w 1430"/>
                  <a:gd name="T101" fmla="*/ 107 h 1491"/>
                  <a:gd name="T102" fmla="*/ 296 w 1430"/>
                  <a:gd name="T103" fmla="*/ 70 h 1491"/>
                  <a:gd name="T104" fmla="*/ 354 w 1430"/>
                  <a:gd name="T105" fmla="*/ 25 h 1491"/>
                  <a:gd name="T106" fmla="*/ 391 w 1430"/>
                  <a:gd name="T107" fmla="*/ 24 h 1491"/>
                  <a:gd name="T108" fmla="*/ 439 w 1430"/>
                  <a:gd name="T109" fmla="*/ 18 h 1491"/>
                  <a:gd name="T110" fmla="*/ 505 w 1430"/>
                  <a:gd name="T111" fmla="*/ 9 h 1491"/>
                  <a:gd name="T112" fmla="*/ 520 w 1430"/>
                  <a:gd name="T113" fmla="*/ 47 h 1491"/>
                  <a:gd name="T114" fmla="*/ 475 w 1430"/>
                  <a:gd name="T115" fmla="*/ 74 h 1491"/>
                  <a:gd name="T116" fmla="*/ 447 w 1430"/>
                  <a:gd name="T117" fmla="*/ 112 h 1491"/>
                  <a:gd name="T118" fmla="*/ 427 w 1430"/>
                  <a:gd name="T119" fmla="*/ 151 h 1491"/>
                  <a:gd name="T120" fmla="*/ 466 w 1430"/>
                  <a:gd name="T121" fmla="*/ 189 h 14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30" h="1491">
                    <a:moveTo>
                      <a:pt x="1023" y="506"/>
                    </a:moveTo>
                    <a:lnTo>
                      <a:pt x="1025" y="507"/>
                    </a:lnTo>
                    <a:lnTo>
                      <a:pt x="1033" y="523"/>
                    </a:lnTo>
                    <a:lnTo>
                      <a:pt x="1040" y="551"/>
                    </a:lnTo>
                    <a:lnTo>
                      <a:pt x="1042" y="580"/>
                    </a:lnTo>
                    <a:lnTo>
                      <a:pt x="1057" y="581"/>
                    </a:lnTo>
                    <a:lnTo>
                      <a:pt x="1062" y="590"/>
                    </a:lnTo>
                    <a:lnTo>
                      <a:pt x="1076" y="597"/>
                    </a:lnTo>
                    <a:lnTo>
                      <a:pt x="1086" y="603"/>
                    </a:lnTo>
                    <a:lnTo>
                      <a:pt x="1093" y="613"/>
                    </a:lnTo>
                    <a:lnTo>
                      <a:pt x="1095" y="613"/>
                    </a:lnTo>
                    <a:lnTo>
                      <a:pt x="1090" y="618"/>
                    </a:lnTo>
                    <a:lnTo>
                      <a:pt x="1098" y="631"/>
                    </a:lnTo>
                    <a:lnTo>
                      <a:pt x="1102" y="647"/>
                    </a:lnTo>
                    <a:lnTo>
                      <a:pt x="1110" y="648"/>
                    </a:lnTo>
                    <a:lnTo>
                      <a:pt x="1115" y="663"/>
                    </a:lnTo>
                    <a:lnTo>
                      <a:pt x="1112" y="666"/>
                    </a:lnTo>
                    <a:lnTo>
                      <a:pt x="1119" y="675"/>
                    </a:lnTo>
                    <a:lnTo>
                      <a:pt x="1122" y="675"/>
                    </a:lnTo>
                    <a:lnTo>
                      <a:pt x="1122" y="677"/>
                    </a:lnTo>
                    <a:lnTo>
                      <a:pt x="1126" y="678"/>
                    </a:lnTo>
                    <a:lnTo>
                      <a:pt x="1131" y="678"/>
                    </a:lnTo>
                    <a:lnTo>
                      <a:pt x="1138" y="684"/>
                    </a:lnTo>
                    <a:lnTo>
                      <a:pt x="1139" y="680"/>
                    </a:lnTo>
                    <a:lnTo>
                      <a:pt x="1143" y="666"/>
                    </a:lnTo>
                    <a:lnTo>
                      <a:pt x="1153" y="675"/>
                    </a:lnTo>
                    <a:lnTo>
                      <a:pt x="1160" y="677"/>
                    </a:lnTo>
                    <a:lnTo>
                      <a:pt x="1163" y="682"/>
                    </a:lnTo>
                    <a:lnTo>
                      <a:pt x="1167" y="684"/>
                    </a:lnTo>
                    <a:lnTo>
                      <a:pt x="1172" y="689"/>
                    </a:lnTo>
                    <a:lnTo>
                      <a:pt x="1170" y="693"/>
                    </a:lnTo>
                    <a:lnTo>
                      <a:pt x="1175" y="703"/>
                    </a:lnTo>
                    <a:lnTo>
                      <a:pt x="1191" y="696"/>
                    </a:lnTo>
                    <a:lnTo>
                      <a:pt x="1196" y="691"/>
                    </a:lnTo>
                    <a:lnTo>
                      <a:pt x="1208" y="675"/>
                    </a:lnTo>
                    <a:lnTo>
                      <a:pt x="1216" y="668"/>
                    </a:lnTo>
                    <a:lnTo>
                      <a:pt x="1221" y="675"/>
                    </a:lnTo>
                    <a:lnTo>
                      <a:pt x="1244" y="654"/>
                    </a:lnTo>
                    <a:lnTo>
                      <a:pt x="1256" y="661"/>
                    </a:lnTo>
                    <a:lnTo>
                      <a:pt x="1256" y="678"/>
                    </a:lnTo>
                    <a:lnTo>
                      <a:pt x="1266" y="677"/>
                    </a:lnTo>
                    <a:lnTo>
                      <a:pt x="1269" y="668"/>
                    </a:lnTo>
                    <a:lnTo>
                      <a:pt x="1278" y="661"/>
                    </a:lnTo>
                    <a:lnTo>
                      <a:pt x="1292" y="657"/>
                    </a:lnTo>
                    <a:lnTo>
                      <a:pt x="1300" y="659"/>
                    </a:lnTo>
                    <a:lnTo>
                      <a:pt x="1300" y="661"/>
                    </a:lnTo>
                    <a:lnTo>
                      <a:pt x="1295" y="670"/>
                    </a:lnTo>
                    <a:lnTo>
                      <a:pt x="1304" y="677"/>
                    </a:lnTo>
                    <a:lnTo>
                      <a:pt x="1312" y="680"/>
                    </a:lnTo>
                    <a:lnTo>
                      <a:pt x="1321" y="677"/>
                    </a:lnTo>
                    <a:lnTo>
                      <a:pt x="1326" y="671"/>
                    </a:lnTo>
                    <a:lnTo>
                      <a:pt x="1331" y="684"/>
                    </a:lnTo>
                    <a:lnTo>
                      <a:pt x="1338" y="682"/>
                    </a:lnTo>
                    <a:lnTo>
                      <a:pt x="1346" y="677"/>
                    </a:lnTo>
                    <a:lnTo>
                      <a:pt x="1345" y="663"/>
                    </a:lnTo>
                    <a:lnTo>
                      <a:pt x="1351" y="664"/>
                    </a:lnTo>
                    <a:lnTo>
                      <a:pt x="1358" y="671"/>
                    </a:lnTo>
                    <a:lnTo>
                      <a:pt x="1357" y="678"/>
                    </a:lnTo>
                    <a:lnTo>
                      <a:pt x="1362" y="675"/>
                    </a:lnTo>
                    <a:lnTo>
                      <a:pt x="1358" y="680"/>
                    </a:lnTo>
                    <a:lnTo>
                      <a:pt x="1367" y="687"/>
                    </a:lnTo>
                    <a:lnTo>
                      <a:pt x="1360" y="685"/>
                    </a:lnTo>
                    <a:lnTo>
                      <a:pt x="1360" y="698"/>
                    </a:lnTo>
                    <a:lnTo>
                      <a:pt x="1365" y="698"/>
                    </a:lnTo>
                    <a:lnTo>
                      <a:pt x="1365" y="701"/>
                    </a:lnTo>
                    <a:lnTo>
                      <a:pt x="1357" y="707"/>
                    </a:lnTo>
                    <a:lnTo>
                      <a:pt x="1362" y="714"/>
                    </a:lnTo>
                    <a:lnTo>
                      <a:pt x="1375" y="728"/>
                    </a:lnTo>
                    <a:lnTo>
                      <a:pt x="1374" y="731"/>
                    </a:lnTo>
                    <a:lnTo>
                      <a:pt x="1377" y="740"/>
                    </a:lnTo>
                    <a:lnTo>
                      <a:pt x="1377" y="749"/>
                    </a:lnTo>
                    <a:lnTo>
                      <a:pt x="1379" y="758"/>
                    </a:lnTo>
                    <a:lnTo>
                      <a:pt x="1387" y="751"/>
                    </a:lnTo>
                    <a:lnTo>
                      <a:pt x="1396" y="775"/>
                    </a:lnTo>
                    <a:lnTo>
                      <a:pt x="1394" y="777"/>
                    </a:lnTo>
                    <a:lnTo>
                      <a:pt x="1401" y="782"/>
                    </a:lnTo>
                    <a:lnTo>
                      <a:pt x="1398" y="788"/>
                    </a:lnTo>
                    <a:lnTo>
                      <a:pt x="1410" y="798"/>
                    </a:lnTo>
                    <a:lnTo>
                      <a:pt x="1410" y="811"/>
                    </a:lnTo>
                    <a:lnTo>
                      <a:pt x="1420" y="811"/>
                    </a:lnTo>
                    <a:lnTo>
                      <a:pt x="1420" y="816"/>
                    </a:lnTo>
                    <a:lnTo>
                      <a:pt x="1430" y="821"/>
                    </a:lnTo>
                    <a:lnTo>
                      <a:pt x="1428" y="827"/>
                    </a:lnTo>
                    <a:lnTo>
                      <a:pt x="1367" y="834"/>
                    </a:lnTo>
                    <a:lnTo>
                      <a:pt x="1369" y="828"/>
                    </a:lnTo>
                    <a:lnTo>
                      <a:pt x="1357" y="819"/>
                    </a:lnTo>
                    <a:lnTo>
                      <a:pt x="1355" y="834"/>
                    </a:lnTo>
                    <a:lnTo>
                      <a:pt x="1324" y="841"/>
                    </a:lnTo>
                    <a:lnTo>
                      <a:pt x="1324" y="834"/>
                    </a:lnTo>
                    <a:lnTo>
                      <a:pt x="1339" y="827"/>
                    </a:lnTo>
                    <a:lnTo>
                      <a:pt x="1321" y="807"/>
                    </a:lnTo>
                    <a:lnTo>
                      <a:pt x="1331" y="798"/>
                    </a:lnTo>
                    <a:lnTo>
                      <a:pt x="1322" y="793"/>
                    </a:lnTo>
                    <a:lnTo>
                      <a:pt x="1316" y="782"/>
                    </a:lnTo>
                    <a:lnTo>
                      <a:pt x="1316" y="777"/>
                    </a:lnTo>
                    <a:lnTo>
                      <a:pt x="1310" y="779"/>
                    </a:lnTo>
                    <a:lnTo>
                      <a:pt x="1305" y="781"/>
                    </a:lnTo>
                    <a:lnTo>
                      <a:pt x="1300" y="782"/>
                    </a:lnTo>
                    <a:lnTo>
                      <a:pt x="1300" y="793"/>
                    </a:lnTo>
                    <a:lnTo>
                      <a:pt x="1319" y="809"/>
                    </a:lnTo>
                    <a:lnTo>
                      <a:pt x="1319" y="816"/>
                    </a:lnTo>
                    <a:lnTo>
                      <a:pt x="1322" y="823"/>
                    </a:lnTo>
                    <a:lnTo>
                      <a:pt x="1310" y="835"/>
                    </a:lnTo>
                    <a:lnTo>
                      <a:pt x="1317" y="844"/>
                    </a:lnTo>
                    <a:lnTo>
                      <a:pt x="1298" y="862"/>
                    </a:lnTo>
                    <a:lnTo>
                      <a:pt x="1249" y="888"/>
                    </a:lnTo>
                    <a:lnTo>
                      <a:pt x="1221" y="904"/>
                    </a:lnTo>
                    <a:lnTo>
                      <a:pt x="1233" y="901"/>
                    </a:lnTo>
                    <a:lnTo>
                      <a:pt x="1218" y="908"/>
                    </a:lnTo>
                    <a:lnTo>
                      <a:pt x="1131" y="946"/>
                    </a:lnTo>
                    <a:lnTo>
                      <a:pt x="1131" y="948"/>
                    </a:lnTo>
                    <a:lnTo>
                      <a:pt x="1093" y="966"/>
                    </a:lnTo>
                    <a:lnTo>
                      <a:pt x="1052" y="982"/>
                    </a:lnTo>
                    <a:lnTo>
                      <a:pt x="1044" y="990"/>
                    </a:lnTo>
                    <a:lnTo>
                      <a:pt x="1037" y="982"/>
                    </a:lnTo>
                    <a:lnTo>
                      <a:pt x="1040" y="971"/>
                    </a:lnTo>
                    <a:lnTo>
                      <a:pt x="1052" y="955"/>
                    </a:lnTo>
                    <a:lnTo>
                      <a:pt x="1068" y="952"/>
                    </a:lnTo>
                    <a:lnTo>
                      <a:pt x="1071" y="945"/>
                    </a:lnTo>
                    <a:lnTo>
                      <a:pt x="1069" y="941"/>
                    </a:lnTo>
                    <a:lnTo>
                      <a:pt x="1073" y="939"/>
                    </a:lnTo>
                    <a:lnTo>
                      <a:pt x="1076" y="934"/>
                    </a:lnTo>
                    <a:lnTo>
                      <a:pt x="1083" y="936"/>
                    </a:lnTo>
                    <a:lnTo>
                      <a:pt x="1092" y="936"/>
                    </a:lnTo>
                    <a:lnTo>
                      <a:pt x="1086" y="938"/>
                    </a:lnTo>
                    <a:lnTo>
                      <a:pt x="1098" y="936"/>
                    </a:lnTo>
                    <a:lnTo>
                      <a:pt x="1097" y="932"/>
                    </a:lnTo>
                    <a:lnTo>
                      <a:pt x="1100" y="929"/>
                    </a:lnTo>
                    <a:lnTo>
                      <a:pt x="1097" y="922"/>
                    </a:lnTo>
                    <a:lnTo>
                      <a:pt x="1103" y="922"/>
                    </a:lnTo>
                    <a:lnTo>
                      <a:pt x="1131" y="904"/>
                    </a:lnTo>
                    <a:lnTo>
                      <a:pt x="1138" y="897"/>
                    </a:lnTo>
                    <a:lnTo>
                      <a:pt x="1124" y="892"/>
                    </a:lnTo>
                    <a:lnTo>
                      <a:pt x="1112" y="874"/>
                    </a:lnTo>
                    <a:lnTo>
                      <a:pt x="1083" y="879"/>
                    </a:lnTo>
                    <a:lnTo>
                      <a:pt x="1066" y="885"/>
                    </a:lnTo>
                    <a:lnTo>
                      <a:pt x="1073" y="890"/>
                    </a:lnTo>
                    <a:lnTo>
                      <a:pt x="1074" y="895"/>
                    </a:lnTo>
                    <a:lnTo>
                      <a:pt x="1068" y="895"/>
                    </a:lnTo>
                    <a:lnTo>
                      <a:pt x="1059" y="902"/>
                    </a:lnTo>
                    <a:lnTo>
                      <a:pt x="1054" y="909"/>
                    </a:lnTo>
                    <a:lnTo>
                      <a:pt x="1047" y="913"/>
                    </a:lnTo>
                    <a:lnTo>
                      <a:pt x="1049" y="918"/>
                    </a:lnTo>
                    <a:lnTo>
                      <a:pt x="1061" y="929"/>
                    </a:lnTo>
                    <a:lnTo>
                      <a:pt x="1050" y="927"/>
                    </a:lnTo>
                    <a:lnTo>
                      <a:pt x="1045" y="936"/>
                    </a:lnTo>
                    <a:lnTo>
                      <a:pt x="1042" y="938"/>
                    </a:lnTo>
                    <a:lnTo>
                      <a:pt x="1052" y="948"/>
                    </a:lnTo>
                    <a:lnTo>
                      <a:pt x="1061" y="943"/>
                    </a:lnTo>
                    <a:lnTo>
                      <a:pt x="1062" y="948"/>
                    </a:lnTo>
                    <a:lnTo>
                      <a:pt x="1064" y="946"/>
                    </a:lnTo>
                    <a:lnTo>
                      <a:pt x="1068" y="941"/>
                    </a:lnTo>
                    <a:lnTo>
                      <a:pt x="1069" y="945"/>
                    </a:lnTo>
                    <a:lnTo>
                      <a:pt x="1062" y="952"/>
                    </a:lnTo>
                    <a:lnTo>
                      <a:pt x="1056" y="952"/>
                    </a:lnTo>
                    <a:lnTo>
                      <a:pt x="1047" y="953"/>
                    </a:lnTo>
                    <a:lnTo>
                      <a:pt x="1044" y="943"/>
                    </a:lnTo>
                    <a:lnTo>
                      <a:pt x="1032" y="945"/>
                    </a:lnTo>
                    <a:lnTo>
                      <a:pt x="1025" y="946"/>
                    </a:lnTo>
                    <a:lnTo>
                      <a:pt x="1023" y="941"/>
                    </a:lnTo>
                    <a:lnTo>
                      <a:pt x="1013" y="939"/>
                    </a:lnTo>
                    <a:lnTo>
                      <a:pt x="1015" y="936"/>
                    </a:lnTo>
                    <a:lnTo>
                      <a:pt x="1023" y="938"/>
                    </a:lnTo>
                    <a:lnTo>
                      <a:pt x="1006" y="927"/>
                    </a:lnTo>
                    <a:lnTo>
                      <a:pt x="1004" y="929"/>
                    </a:lnTo>
                    <a:lnTo>
                      <a:pt x="1004" y="923"/>
                    </a:lnTo>
                    <a:lnTo>
                      <a:pt x="991" y="943"/>
                    </a:lnTo>
                    <a:lnTo>
                      <a:pt x="975" y="950"/>
                    </a:lnTo>
                    <a:lnTo>
                      <a:pt x="965" y="953"/>
                    </a:lnTo>
                    <a:lnTo>
                      <a:pt x="960" y="952"/>
                    </a:lnTo>
                    <a:lnTo>
                      <a:pt x="958" y="955"/>
                    </a:lnTo>
                    <a:lnTo>
                      <a:pt x="956" y="961"/>
                    </a:lnTo>
                    <a:lnTo>
                      <a:pt x="979" y="975"/>
                    </a:lnTo>
                    <a:lnTo>
                      <a:pt x="985" y="975"/>
                    </a:lnTo>
                    <a:lnTo>
                      <a:pt x="992" y="980"/>
                    </a:lnTo>
                    <a:lnTo>
                      <a:pt x="1001" y="982"/>
                    </a:lnTo>
                    <a:lnTo>
                      <a:pt x="1004" y="982"/>
                    </a:lnTo>
                    <a:lnTo>
                      <a:pt x="997" y="985"/>
                    </a:lnTo>
                    <a:lnTo>
                      <a:pt x="1003" y="987"/>
                    </a:lnTo>
                    <a:lnTo>
                      <a:pt x="1004" y="987"/>
                    </a:lnTo>
                    <a:lnTo>
                      <a:pt x="1004" y="992"/>
                    </a:lnTo>
                    <a:lnTo>
                      <a:pt x="1001" y="990"/>
                    </a:lnTo>
                    <a:lnTo>
                      <a:pt x="999" y="990"/>
                    </a:lnTo>
                    <a:lnTo>
                      <a:pt x="991" y="987"/>
                    </a:lnTo>
                    <a:lnTo>
                      <a:pt x="989" y="989"/>
                    </a:lnTo>
                    <a:lnTo>
                      <a:pt x="973" y="989"/>
                    </a:lnTo>
                    <a:lnTo>
                      <a:pt x="975" y="983"/>
                    </a:lnTo>
                    <a:lnTo>
                      <a:pt x="972" y="987"/>
                    </a:lnTo>
                    <a:lnTo>
                      <a:pt x="975" y="983"/>
                    </a:lnTo>
                    <a:lnTo>
                      <a:pt x="970" y="987"/>
                    </a:lnTo>
                    <a:lnTo>
                      <a:pt x="973" y="980"/>
                    </a:lnTo>
                    <a:lnTo>
                      <a:pt x="970" y="983"/>
                    </a:lnTo>
                    <a:lnTo>
                      <a:pt x="970" y="978"/>
                    </a:lnTo>
                    <a:lnTo>
                      <a:pt x="975" y="980"/>
                    </a:lnTo>
                    <a:lnTo>
                      <a:pt x="955" y="962"/>
                    </a:lnTo>
                    <a:lnTo>
                      <a:pt x="951" y="961"/>
                    </a:lnTo>
                    <a:lnTo>
                      <a:pt x="950" y="962"/>
                    </a:lnTo>
                    <a:lnTo>
                      <a:pt x="953" y="966"/>
                    </a:lnTo>
                    <a:lnTo>
                      <a:pt x="953" y="973"/>
                    </a:lnTo>
                    <a:lnTo>
                      <a:pt x="943" y="975"/>
                    </a:lnTo>
                    <a:lnTo>
                      <a:pt x="946" y="998"/>
                    </a:lnTo>
                    <a:lnTo>
                      <a:pt x="938" y="1015"/>
                    </a:lnTo>
                    <a:lnTo>
                      <a:pt x="950" y="1015"/>
                    </a:lnTo>
                    <a:lnTo>
                      <a:pt x="950" y="1043"/>
                    </a:lnTo>
                    <a:lnTo>
                      <a:pt x="943" y="1057"/>
                    </a:lnTo>
                    <a:lnTo>
                      <a:pt x="922" y="1086"/>
                    </a:lnTo>
                    <a:lnTo>
                      <a:pt x="922" y="1093"/>
                    </a:lnTo>
                    <a:lnTo>
                      <a:pt x="917" y="1095"/>
                    </a:lnTo>
                    <a:lnTo>
                      <a:pt x="915" y="1100"/>
                    </a:lnTo>
                    <a:lnTo>
                      <a:pt x="920" y="1105"/>
                    </a:lnTo>
                    <a:lnTo>
                      <a:pt x="927" y="1105"/>
                    </a:lnTo>
                    <a:lnTo>
                      <a:pt x="917" y="1119"/>
                    </a:lnTo>
                    <a:lnTo>
                      <a:pt x="922" y="1119"/>
                    </a:lnTo>
                    <a:lnTo>
                      <a:pt x="920" y="1128"/>
                    </a:lnTo>
                    <a:lnTo>
                      <a:pt x="926" y="1128"/>
                    </a:lnTo>
                    <a:lnTo>
                      <a:pt x="929" y="1140"/>
                    </a:lnTo>
                    <a:lnTo>
                      <a:pt x="917" y="1140"/>
                    </a:lnTo>
                    <a:lnTo>
                      <a:pt x="917" y="1149"/>
                    </a:lnTo>
                    <a:lnTo>
                      <a:pt x="926" y="1154"/>
                    </a:lnTo>
                    <a:lnTo>
                      <a:pt x="922" y="1162"/>
                    </a:lnTo>
                    <a:lnTo>
                      <a:pt x="931" y="1165"/>
                    </a:lnTo>
                    <a:lnTo>
                      <a:pt x="931" y="1179"/>
                    </a:lnTo>
                    <a:lnTo>
                      <a:pt x="948" y="1183"/>
                    </a:lnTo>
                    <a:lnTo>
                      <a:pt x="951" y="1177"/>
                    </a:lnTo>
                    <a:lnTo>
                      <a:pt x="946" y="1162"/>
                    </a:lnTo>
                    <a:lnTo>
                      <a:pt x="951" y="1165"/>
                    </a:lnTo>
                    <a:lnTo>
                      <a:pt x="955" y="1151"/>
                    </a:lnTo>
                    <a:lnTo>
                      <a:pt x="960" y="1154"/>
                    </a:lnTo>
                    <a:lnTo>
                      <a:pt x="958" y="1169"/>
                    </a:lnTo>
                    <a:lnTo>
                      <a:pt x="962" y="1146"/>
                    </a:lnTo>
                    <a:lnTo>
                      <a:pt x="977" y="1147"/>
                    </a:lnTo>
                    <a:lnTo>
                      <a:pt x="968" y="1147"/>
                    </a:lnTo>
                    <a:lnTo>
                      <a:pt x="972" y="1184"/>
                    </a:lnTo>
                    <a:lnTo>
                      <a:pt x="987" y="1199"/>
                    </a:lnTo>
                    <a:lnTo>
                      <a:pt x="982" y="1236"/>
                    </a:lnTo>
                    <a:lnTo>
                      <a:pt x="987" y="1257"/>
                    </a:lnTo>
                    <a:lnTo>
                      <a:pt x="1003" y="1276"/>
                    </a:lnTo>
                    <a:lnTo>
                      <a:pt x="1032" y="1294"/>
                    </a:lnTo>
                    <a:lnTo>
                      <a:pt x="1037" y="1301"/>
                    </a:lnTo>
                    <a:lnTo>
                      <a:pt x="1035" y="1303"/>
                    </a:lnTo>
                    <a:lnTo>
                      <a:pt x="1047" y="1315"/>
                    </a:lnTo>
                    <a:lnTo>
                      <a:pt x="1049" y="1311"/>
                    </a:lnTo>
                    <a:lnTo>
                      <a:pt x="1044" y="1303"/>
                    </a:lnTo>
                    <a:lnTo>
                      <a:pt x="1071" y="1343"/>
                    </a:lnTo>
                    <a:lnTo>
                      <a:pt x="1074" y="1338"/>
                    </a:lnTo>
                    <a:lnTo>
                      <a:pt x="1068" y="1333"/>
                    </a:lnTo>
                    <a:lnTo>
                      <a:pt x="1092" y="1340"/>
                    </a:lnTo>
                    <a:lnTo>
                      <a:pt x="1097" y="1345"/>
                    </a:lnTo>
                    <a:lnTo>
                      <a:pt x="1105" y="1354"/>
                    </a:lnTo>
                    <a:lnTo>
                      <a:pt x="1105" y="1363"/>
                    </a:lnTo>
                    <a:lnTo>
                      <a:pt x="1097" y="1368"/>
                    </a:lnTo>
                    <a:lnTo>
                      <a:pt x="1097" y="1377"/>
                    </a:lnTo>
                    <a:lnTo>
                      <a:pt x="1098" y="1377"/>
                    </a:lnTo>
                    <a:lnTo>
                      <a:pt x="1085" y="1398"/>
                    </a:lnTo>
                    <a:lnTo>
                      <a:pt x="1085" y="1391"/>
                    </a:lnTo>
                    <a:lnTo>
                      <a:pt x="1081" y="1380"/>
                    </a:lnTo>
                    <a:lnTo>
                      <a:pt x="1081" y="1400"/>
                    </a:lnTo>
                    <a:lnTo>
                      <a:pt x="1081" y="1396"/>
                    </a:lnTo>
                    <a:lnTo>
                      <a:pt x="1083" y="1407"/>
                    </a:lnTo>
                    <a:lnTo>
                      <a:pt x="1080" y="1407"/>
                    </a:lnTo>
                    <a:lnTo>
                      <a:pt x="1083" y="1414"/>
                    </a:lnTo>
                    <a:lnTo>
                      <a:pt x="1069" y="1442"/>
                    </a:lnTo>
                    <a:lnTo>
                      <a:pt x="1069" y="1447"/>
                    </a:lnTo>
                    <a:lnTo>
                      <a:pt x="1071" y="1445"/>
                    </a:lnTo>
                    <a:lnTo>
                      <a:pt x="1054" y="1467"/>
                    </a:lnTo>
                    <a:lnTo>
                      <a:pt x="1047" y="1454"/>
                    </a:lnTo>
                    <a:lnTo>
                      <a:pt x="1040" y="1447"/>
                    </a:lnTo>
                    <a:lnTo>
                      <a:pt x="1049" y="1428"/>
                    </a:lnTo>
                    <a:lnTo>
                      <a:pt x="1045" y="1410"/>
                    </a:lnTo>
                    <a:lnTo>
                      <a:pt x="1033" y="1410"/>
                    </a:lnTo>
                    <a:lnTo>
                      <a:pt x="1032" y="1415"/>
                    </a:lnTo>
                    <a:lnTo>
                      <a:pt x="1020" y="1437"/>
                    </a:lnTo>
                    <a:lnTo>
                      <a:pt x="1023" y="1444"/>
                    </a:lnTo>
                    <a:lnTo>
                      <a:pt x="1025" y="1438"/>
                    </a:lnTo>
                    <a:lnTo>
                      <a:pt x="1037" y="1454"/>
                    </a:lnTo>
                    <a:lnTo>
                      <a:pt x="1023" y="1458"/>
                    </a:lnTo>
                    <a:lnTo>
                      <a:pt x="1025" y="1467"/>
                    </a:lnTo>
                    <a:lnTo>
                      <a:pt x="1033" y="1468"/>
                    </a:lnTo>
                    <a:lnTo>
                      <a:pt x="1040" y="1474"/>
                    </a:lnTo>
                    <a:lnTo>
                      <a:pt x="1035" y="1484"/>
                    </a:lnTo>
                    <a:lnTo>
                      <a:pt x="1032" y="1488"/>
                    </a:lnTo>
                    <a:lnTo>
                      <a:pt x="1023" y="1491"/>
                    </a:lnTo>
                    <a:lnTo>
                      <a:pt x="996" y="1467"/>
                    </a:lnTo>
                    <a:lnTo>
                      <a:pt x="991" y="1447"/>
                    </a:lnTo>
                    <a:lnTo>
                      <a:pt x="967" y="1442"/>
                    </a:lnTo>
                    <a:lnTo>
                      <a:pt x="958" y="1429"/>
                    </a:lnTo>
                    <a:lnTo>
                      <a:pt x="960" y="1412"/>
                    </a:lnTo>
                    <a:lnTo>
                      <a:pt x="958" y="1401"/>
                    </a:lnTo>
                    <a:lnTo>
                      <a:pt x="963" y="1385"/>
                    </a:lnTo>
                    <a:lnTo>
                      <a:pt x="955" y="1373"/>
                    </a:lnTo>
                    <a:lnTo>
                      <a:pt x="946" y="1377"/>
                    </a:lnTo>
                    <a:lnTo>
                      <a:pt x="944" y="1373"/>
                    </a:lnTo>
                    <a:lnTo>
                      <a:pt x="941" y="1377"/>
                    </a:lnTo>
                    <a:lnTo>
                      <a:pt x="936" y="1378"/>
                    </a:lnTo>
                    <a:lnTo>
                      <a:pt x="927" y="1387"/>
                    </a:lnTo>
                    <a:lnTo>
                      <a:pt x="903" y="1387"/>
                    </a:lnTo>
                    <a:lnTo>
                      <a:pt x="893" y="1375"/>
                    </a:lnTo>
                    <a:lnTo>
                      <a:pt x="886" y="1384"/>
                    </a:lnTo>
                    <a:lnTo>
                      <a:pt x="878" y="1385"/>
                    </a:lnTo>
                    <a:lnTo>
                      <a:pt x="862" y="1371"/>
                    </a:lnTo>
                    <a:lnTo>
                      <a:pt x="862" y="1363"/>
                    </a:lnTo>
                    <a:lnTo>
                      <a:pt x="852" y="1359"/>
                    </a:lnTo>
                    <a:lnTo>
                      <a:pt x="854" y="1352"/>
                    </a:lnTo>
                    <a:lnTo>
                      <a:pt x="844" y="1354"/>
                    </a:lnTo>
                    <a:lnTo>
                      <a:pt x="842" y="1348"/>
                    </a:lnTo>
                    <a:lnTo>
                      <a:pt x="830" y="1352"/>
                    </a:lnTo>
                    <a:lnTo>
                      <a:pt x="823" y="1347"/>
                    </a:lnTo>
                    <a:lnTo>
                      <a:pt x="804" y="1347"/>
                    </a:lnTo>
                    <a:lnTo>
                      <a:pt x="787" y="1341"/>
                    </a:lnTo>
                    <a:lnTo>
                      <a:pt x="773" y="1340"/>
                    </a:lnTo>
                    <a:lnTo>
                      <a:pt x="753" y="1348"/>
                    </a:lnTo>
                    <a:lnTo>
                      <a:pt x="707" y="1350"/>
                    </a:lnTo>
                    <a:lnTo>
                      <a:pt x="702" y="1350"/>
                    </a:lnTo>
                    <a:lnTo>
                      <a:pt x="681" y="1347"/>
                    </a:lnTo>
                    <a:lnTo>
                      <a:pt x="662" y="1359"/>
                    </a:lnTo>
                    <a:lnTo>
                      <a:pt x="649" y="1361"/>
                    </a:lnTo>
                    <a:lnTo>
                      <a:pt x="645" y="1368"/>
                    </a:lnTo>
                    <a:lnTo>
                      <a:pt x="647" y="1382"/>
                    </a:lnTo>
                    <a:lnTo>
                      <a:pt x="637" y="1387"/>
                    </a:lnTo>
                    <a:lnTo>
                      <a:pt x="597" y="1401"/>
                    </a:lnTo>
                    <a:lnTo>
                      <a:pt x="582" y="1415"/>
                    </a:lnTo>
                    <a:lnTo>
                      <a:pt x="558" y="1415"/>
                    </a:lnTo>
                    <a:lnTo>
                      <a:pt x="556" y="1400"/>
                    </a:lnTo>
                    <a:lnTo>
                      <a:pt x="536" y="1385"/>
                    </a:lnTo>
                    <a:lnTo>
                      <a:pt x="520" y="1378"/>
                    </a:lnTo>
                    <a:lnTo>
                      <a:pt x="488" y="1378"/>
                    </a:lnTo>
                    <a:lnTo>
                      <a:pt x="486" y="1380"/>
                    </a:lnTo>
                    <a:lnTo>
                      <a:pt x="464" y="1385"/>
                    </a:lnTo>
                    <a:lnTo>
                      <a:pt x="464" y="1370"/>
                    </a:lnTo>
                    <a:lnTo>
                      <a:pt x="466" y="1363"/>
                    </a:lnTo>
                    <a:lnTo>
                      <a:pt x="459" y="1355"/>
                    </a:lnTo>
                    <a:lnTo>
                      <a:pt x="442" y="1350"/>
                    </a:lnTo>
                    <a:lnTo>
                      <a:pt x="407" y="1331"/>
                    </a:lnTo>
                    <a:lnTo>
                      <a:pt x="390" y="1318"/>
                    </a:lnTo>
                    <a:lnTo>
                      <a:pt x="382" y="1317"/>
                    </a:lnTo>
                    <a:lnTo>
                      <a:pt x="370" y="1304"/>
                    </a:lnTo>
                    <a:lnTo>
                      <a:pt x="373" y="1294"/>
                    </a:lnTo>
                    <a:lnTo>
                      <a:pt x="373" y="1287"/>
                    </a:lnTo>
                    <a:lnTo>
                      <a:pt x="361" y="1294"/>
                    </a:lnTo>
                    <a:lnTo>
                      <a:pt x="351" y="1292"/>
                    </a:lnTo>
                    <a:lnTo>
                      <a:pt x="349" y="1290"/>
                    </a:lnTo>
                    <a:lnTo>
                      <a:pt x="337" y="1283"/>
                    </a:lnTo>
                    <a:lnTo>
                      <a:pt x="320" y="1281"/>
                    </a:lnTo>
                    <a:lnTo>
                      <a:pt x="320" y="1280"/>
                    </a:lnTo>
                    <a:lnTo>
                      <a:pt x="325" y="1266"/>
                    </a:lnTo>
                    <a:lnTo>
                      <a:pt x="320" y="1255"/>
                    </a:lnTo>
                    <a:lnTo>
                      <a:pt x="337" y="1243"/>
                    </a:lnTo>
                    <a:lnTo>
                      <a:pt x="336" y="1241"/>
                    </a:lnTo>
                    <a:lnTo>
                      <a:pt x="334" y="1241"/>
                    </a:lnTo>
                    <a:lnTo>
                      <a:pt x="303" y="1230"/>
                    </a:lnTo>
                    <a:lnTo>
                      <a:pt x="300" y="1232"/>
                    </a:lnTo>
                    <a:lnTo>
                      <a:pt x="293" y="1248"/>
                    </a:lnTo>
                    <a:lnTo>
                      <a:pt x="277" y="1239"/>
                    </a:lnTo>
                    <a:lnTo>
                      <a:pt x="276" y="1253"/>
                    </a:lnTo>
                    <a:lnTo>
                      <a:pt x="262" y="1250"/>
                    </a:lnTo>
                    <a:lnTo>
                      <a:pt x="248" y="1243"/>
                    </a:lnTo>
                    <a:lnTo>
                      <a:pt x="236" y="1232"/>
                    </a:lnTo>
                    <a:lnTo>
                      <a:pt x="245" y="1223"/>
                    </a:lnTo>
                    <a:lnTo>
                      <a:pt x="248" y="1211"/>
                    </a:lnTo>
                    <a:lnTo>
                      <a:pt x="240" y="1211"/>
                    </a:lnTo>
                    <a:lnTo>
                      <a:pt x="236" y="1206"/>
                    </a:lnTo>
                    <a:lnTo>
                      <a:pt x="226" y="1211"/>
                    </a:lnTo>
                    <a:lnTo>
                      <a:pt x="216" y="1207"/>
                    </a:lnTo>
                    <a:lnTo>
                      <a:pt x="218" y="1183"/>
                    </a:lnTo>
                    <a:lnTo>
                      <a:pt x="207" y="1170"/>
                    </a:lnTo>
                    <a:lnTo>
                      <a:pt x="188" y="1167"/>
                    </a:lnTo>
                    <a:lnTo>
                      <a:pt x="182" y="1160"/>
                    </a:lnTo>
                    <a:lnTo>
                      <a:pt x="182" y="1146"/>
                    </a:lnTo>
                    <a:lnTo>
                      <a:pt x="163" y="1142"/>
                    </a:lnTo>
                    <a:lnTo>
                      <a:pt x="159" y="1133"/>
                    </a:lnTo>
                    <a:lnTo>
                      <a:pt x="154" y="1133"/>
                    </a:lnTo>
                    <a:lnTo>
                      <a:pt x="149" y="1133"/>
                    </a:lnTo>
                    <a:lnTo>
                      <a:pt x="130" y="1126"/>
                    </a:lnTo>
                    <a:lnTo>
                      <a:pt x="127" y="1114"/>
                    </a:lnTo>
                    <a:lnTo>
                      <a:pt x="122" y="1110"/>
                    </a:lnTo>
                    <a:lnTo>
                      <a:pt x="94" y="1080"/>
                    </a:lnTo>
                    <a:lnTo>
                      <a:pt x="74" y="1096"/>
                    </a:lnTo>
                    <a:lnTo>
                      <a:pt x="67" y="1102"/>
                    </a:lnTo>
                    <a:lnTo>
                      <a:pt x="62" y="1098"/>
                    </a:lnTo>
                    <a:lnTo>
                      <a:pt x="64" y="1079"/>
                    </a:lnTo>
                    <a:lnTo>
                      <a:pt x="50" y="1079"/>
                    </a:lnTo>
                    <a:lnTo>
                      <a:pt x="53" y="1065"/>
                    </a:lnTo>
                    <a:lnTo>
                      <a:pt x="38" y="1059"/>
                    </a:lnTo>
                    <a:lnTo>
                      <a:pt x="36" y="1050"/>
                    </a:lnTo>
                    <a:lnTo>
                      <a:pt x="53" y="1038"/>
                    </a:lnTo>
                    <a:lnTo>
                      <a:pt x="45" y="1029"/>
                    </a:lnTo>
                    <a:lnTo>
                      <a:pt x="58" y="1012"/>
                    </a:lnTo>
                    <a:lnTo>
                      <a:pt x="57" y="1012"/>
                    </a:lnTo>
                    <a:lnTo>
                      <a:pt x="53" y="999"/>
                    </a:lnTo>
                    <a:lnTo>
                      <a:pt x="28" y="992"/>
                    </a:lnTo>
                    <a:lnTo>
                      <a:pt x="21" y="999"/>
                    </a:lnTo>
                    <a:lnTo>
                      <a:pt x="16" y="999"/>
                    </a:lnTo>
                    <a:lnTo>
                      <a:pt x="16" y="982"/>
                    </a:lnTo>
                    <a:lnTo>
                      <a:pt x="4" y="983"/>
                    </a:lnTo>
                    <a:lnTo>
                      <a:pt x="0" y="978"/>
                    </a:lnTo>
                    <a:lnTo>
                      <a:pt x="12" y="978"/>
                    </a:lnTo>
                    <a:lnTo>
                      <a:pt x="12" y="948"/>
                    </a:lnTo>
                    <a:lnTo>
                      <a:pt x="11" y="923"/>
                    </a:lnTo>
                    <a:lnTo>
                      <a:pt x="9" y="909"/>
                    </a:lnTo>
                    <a:lnTo>
                      <a:pt x="7" y="885"/>
                    </a:lnTo>
                    <a:lnTo>
                      <a:pt x="5" y="872"/>
                    </a:lnTo>
                    <a:lnTo>
                      <a:pt x="4" y="849"/>
                    </a:lnTo>
                    <a:lnTo>
                      <a:pt x="38" y="805"/>
                    </a:lnTo>
                    <a:lnTo>
                      <a:pt x="64" y="772"/>
                    </a:lnTo>
                    <a:lnTo>
                      <a:pt x="82" y="742"/>
                    </a:lnTo>
                    <a:lnTo>
                      <a:pt x="106" y="703"/>
                    </a:lnTo>
                    <a:lnTo>
                      <a:pt x="129" y="671"/>
                    </a:lnTo>
                    <a:lnTo>
                      <a:pt x="154" y="687"/>
                    </a:lnTo>
                    <a:lnTo>
                      <a:pt x="151" y="691"/>
                    </a:lnTo>
                    <a:lnTo>
                      <a:pt x="147" y="701"/>
                    </a:lnTo>
                    <a:lnTo>
                      <a:pt x="154" y="714"/>
                    </a:lnTo>
                    <a:lnTo>
                      <a:pt x="142" y="733"/>
                    </a:lnTo>
                    <a:lnTo>
                      <a:pt x="130" y="761"/>
                    </a:lnTo>
                    <a:lnTo>
                      <a:pt x="147" y="763"/>
                    </a:lnTo>
                    <a:lnTo>
                      <a:pt x="177" y="774"/>
                    </a:lnTo>
                    <a:lnTo>
                      <a:pt x="170" y="784"/>
                    </a:lnTo>
                    <a:lnTo>
                      <a:pt x="185" y="797"/>
                    </a:lnTo>
                    <a:lnTo>
                      <a:pt x="195" y="786"/>
                    </a:lnTo>
                    <a:lnTo>
                      <a:pt x="199" y="786"/>
                    </a:lnTo>
                    <a:lnTo>
                      <a:pt x="204" y="777"/>
                    </a:lnTo>
                    <a:lnTo>
                      <a:pt x="200" y="791"/>
                    </a:lnTo>
                    <a:lnTo>
                      <a:pt x="218" y="774"/>
                    </a:lnTo>
                    <a:lnTo>
                      <a:pt x="218" y="770"/>
                    </a:lnTo>
                    <a:lnTo>
                      <a:pt x="230" y="760"/>
                    </a:lnTo>
                    <a:lnTo>
                      <a:pt x="228" y="770"/>
                    </a:lnTo>
                    <a:lnTo>
                      <a:pt x="243" y="772"/>
                    </a:lnTo>
                    <a:lnTo>
                      <a:pt x="252" y="763"/>
                    </a:lnTo>
                    <a:lnTo>
                      <a:pt x="274" y="781"/>
                    </a:lnTo>
                    <a:lnTo>
                      <a:pt x="283" y="781"/>
                    </a:lnTo>
                    <a:lnTo>
                      <a:pt x="291" y="781"/>
                    </a:lnTo>
                    <a:lnTo>
                      <a:pt x="298" y="777"/>
                    </a:lnTo>
                    <a:lnTo>
                      <a:pt x="303" y="763"/>
                    </a:lnTo>
                    <a:lnTo>
                      <a:pt x="318" y="751"/>
                    </a:lnTo>
                    <a:lnTo>
                      <a:pt x="322" y="715"/>
                    </a:lnTo>
                    <a:lnTo>
                      <a:pt x="320" y="707"/>
                    </a:lnTo>
                    <a:lnTo>
                      <a:pt x="336" y="708"/>
                    </a:lnTo>
                    <a:lnTo>
                      <a:pt x="332" y="700"/>
                    </a:lnTo>
                    <a:lnTo>
                      <a:pt x="330" y="684"/>
                    </a:lnTo>
                    <a:lnTo>
                      <a:pt x="332" y="680"/>
                    </a:lnTo>
                    <a:lnTo>
                      <a:pt x="344" y="671"/>
                    </a:lnTo>
                    <a:lnTo>
                      <a:pt x="346" y="659"/>
                    </a:lnTo>
                    <a:lnTo>
                      <a:pt x="358" y="647"/>
                    </a:lnTo>
                    <a:lnTo>
                      <a:pt x="360" y="636"/>
                    </a:lnTo>
                    <a:lnTo>
                      <a:pt x="354" y="633"/>
                    </a:lnTo>
                    <a:lnTo>
                      <a:pt x="366" y="627"/>
                    </a:lnTo>
                    <a:lnTo>
                      <a:pt x="363" y="617"/>
                    </a:lnTo>
                    <a:lnTo>
                      <a:pt x="368" y="604"/>
                    </a:lnTo>
                    <a:lnTo>
                      <a:pt x="368" y="601"/>
                    </a:lnTo>
                    <a:lnTo>
                      <a:pt x="373" y="604"/>
                    </a:lnTo>
                    <a:lnTo>
                      <a:pt x="394" y="603"/>
                    </a:lnTo>
                    <a:lnTo>
                      <a:pt x="394" y="589"/>
                    </a:lnTo>
                    <a:lnTo>
                      <a:pt x="395" y="596"/>
                    </a:lnTo>
                    <a:lnTo>
                      <a:pt x="399" y="594"/>
                    </a:lnTo>
                    <a:lnTo>
                      <a:pt x="407" y="604"/>
                    </a:lnTo>
                    <a:lnTo>
                      <a:pt x="416" y="608"/>
                    </a:lnTo>
                    <a:lnTo>
                      <a:pt x="421" y="608"/>
                    </a:lnTo>
                    <a:lnTo>
                      <a:pt x="419" y="597"/>
                    </a:lnTo>
                    <a:lnTo>
                      <a:pt x="424" y="594"/>
                    </a:lnTo>
                    <a:lnTo>
                      <a:pt x="426" y="583"/>
                    </a:lnTo>
                    <a:lnTo>
                      <a:pt x="440" y="580"/>
                    </a:lnTo>
                    <a:lnTo>
                      <a:pt x="440" y="578"/>
                    </a:lnTo>
                    <a:lnTo>
                      <a:pt x="435" y="551"/>
                    </a:lnTo>
                    <a:lnTo>
                      <a:pt x="478" y="553"/>
                    </a:lnTo>
                    <a:lnTo>
                      <a:pt x="493" y="539"/>
                    </a:lnTo>
                    <a:lnTo>
                      <a:pt x="503" y="530"/>
                    </a:lnTo>
                    <a:lnTo>
                      <a:pt x="513" y="529"/>
                    </a:lnTo>
                    <a:lnTo>
                      <a:pt x="534" y="529"/>
                    </a:lnTo>
                    <a:lnTo>
                      <a:pt x="551" y="534"/>
                    </a:lnTo>
                    <a:lnTo>
                      <a:pt x="556" y="562"/>
                    </a:lnTo>
                    <a:lnTo>
                      <a:pt x="582" y="562"/>
                    </a:lnTo>
                    <a:lnTo>
                      <a:pt x="580" y="569"/>
                    </a:lnTo>
                    <a:lnTo>
                      <a:pt x="613" y="562"/>
                    </a:lnTo>
                    <a:lnTo>
                      <a:pt x="613" y="551"/>
                    </a:lnTo>
                    <a:lnTo>
                      <a:pt x="616" y="548"/>
                    </a:lnTo>
                    <a:lnTo>
                      <a:pt x="604" y="525"/>
                    </a:lnTo>
                    <a:lnTo>
                      <a:pt x="613" y="516"/>
                    </a:lnTo>
                    <a:lnTo>
                      <a:pt x="604" y="509"/>
                    </a:lnTo>
                    <a:lnTo>
                      <a:pt x="618" y="504"/>
                    </a:lnTo>
                    <a:lnTo>
                      <a:pt x="626" y="502"/>
                    </a:lnTo>
                    <a:lnTo>
                      <a:pt x="619" y="490"/>
                    </a:lnTo>
                    <a:lnTo>
                      <a:pt x="613" y="469"/>
                    </a:lnTo>
                    <a:lnTo>
                      <a:pt x="621" y="467"/>
                    </a:lnTo>
                    <a:lnTo>
                      <a:pt x="645" y="455"/>
                    </a:lnTo>
                    <a:lnTo>
                      <a:pt x="652" y="456"/>
                    </a:lnTo>
                    <a:lnTo>
                      <a:pt x="655" y="463"/>
                    </a:lnTo>
                    <a:lnTo>
                      <a:pt x="664" y="455"/>
                    </a:lnTo>
                    <a:lnTo>
                      <a:pt x="688" y="456"/>
                    </a:lnTo>
                    <a:lnTo>
                      <a:pt x="693" y="453"/>
                    </a:lnTo>
                    <a:lnTo>
                      <a:pt x="703" y="451"/>
                    </a:lnTo>
                    <a:lnTo>
                      <a:pt x="732" y="442"/>
                    </a:lnTo>
                    <a:lnTo>
                      <a:pt x="741" y="433"/>
                    </a:lnTo>
                    <a:lnTo>
                      <a:pt x="737" y="430"/>
                    </a:lnTo>
                    <a:lnTo>
                      <a:pt x="748" y="417"/>
                    </a:lnTo>
                    <a:lnTo>
                      <a:pt x="755" y="400"/>
                    </a:lnTo>
                    <a:lnTo>
                      <a:pt x="767" y="405"/>
                    </a:lnTo>
                    <a:lnTo>
                      <a:pt x="772" y="384"/>
                    </a:lnTo>
                    <a:lnTo>
                      <a:pt x="763" y="380"/>
                    </a:lnTo>
                    <a:lnTo>
                      <a:pt x="744" y="363"/>
                    </a:lnTo>
                    <a:lnTo>
                      <a:pt x="755" y="342"/>
                    </a:lnTo>
                    <a:lnTo>
                      <a:pt x="746" y="340"/>
                    </a:lnTo>
                    <a:lnTo>
                      <a:pt x="734" y="340"/>
                    </a:lnTo>
                    <a:lnTo>
                      <a:pt x="729" y="319"/>
                    </a:lnTo>
                    <a:lnTo>
                      <a:pt x="717" y="324"/>
                    </a:lnTo>
                    <a:lnTo>
                      <a:pt x="702" y="326"/>
                    </a:lnTo>
                    <a:lnTo>
                      <a:pt x="696" y="315"/>
                    </a:lnTo>
                    <a:lnTo>
                      <a:pt x="705" y="296"/>
                    </a:lnTo>
                    <a:lnTo>
                      <a:pt x="698" y="285"/>
                    </a:lnTo>
                    <a:lnTo>
                      <a:pt x="679" y="271"/>
                    </a:lnTo>
                    <a:lnTo>
                      <a:pt x="664" y="255"/>
                    </a:lnTo>
                    <a:lnTo>
                      <a:pt x="681" y="248"/>
                    </a:lnTo>
                    <a:lnTo>
                      <a:pt x="690" y="241"/>
                    </a:lnTo>
                    <a:lnTo>
                      <a:pt x="691" y="239"/>
                    </a:lnTo>
                    <a:lnTo>
                      <a:pt x="700" y="246"/>
                    </a:lnTo>
                    <a:lnTo>
                      <a:pt x="705" y="213"/>
                    </a:lnTo>
                    <a:lnTo>
                      <a:pt x="702" y="211"/>
                    </a:lnTo>
                    <a:lnTo>
                      <a:pt x="708" y="197"/>
                    </a:lnTo>
                    <a:lnTo>
                      <a:pt x="722" y="187"/>
                    </a:lnTo>
                    <a:lnTo>
                      <a:pt x="729" y="174"/>
                    </a:lnTo>
                    <a:lnTo>
                      <a:pt x="708" y="164"/>
                    </a:lnTo>
                    <a:lnTo>
                      <a:pt x="686" y="162"/>
                    </a:lnTo>
                    <a:lnTo>
                      <a:pt x="690" y="144"/>
                    </a:lnTo>
                    <a:lnTo>
                      <a:pt x="695" y="137"/>
                    </a:lnTo>
                    <a:lnTo>
                      <a:pt x="748" y="118"/>
                    </a:lnTo>
                    <a:lnTo>
                      <a:pt x="763" y="120"/>
                    </a:lnTo>
                    <a:lnTo>
                      <a:pt x="773" y="109"/>
                    </a:lnTo>
                    <a:lnTo>
                      <a:pt x="787" y="109"/>
                    </a:lnTo>
                    <a:lnTo>
                      <a:pt x="790" y="116"/>
                    </a:lnTo>
                    <a:lnTo>
                      <a:pt x="802" y="104"/>
                    </a:lnTo>
                    <a:lnTo>
                      <a:pt x="821" y="67"/>
                    </a:lnTo>
                    <a:lnTo>
                      <a:pt x="821" y="58"/>
                    </a:lnTo>
                    <a:lnTo>
                      <a:pt x="832" y="37"/>
                    </a:lnTo>
                    <a:lnTo>
                      <a:pt x="835" y="31"/>
                    </a:lnTo>
                    <a:lnTo>
                      <a:pt x="833" y="17"/>
                    </a:lnTo>
                    <a:lnTo>
                      <a:pt x="833" y="5"/>
                    </a:lnTo>
                    <a:lnTo>
                      <a:pt x="873" y="35"/>
                    </a:lnTo>
                    <a:lnTo>
                      <a:pt x="876" y="37"/>
                    </a:lnTo>
                    <a:lnTo>
                      <a:pt x="878" y="38"/>
                    </a:lnTo>
                    <a:lnTo>
                      <a:pt x="891" y="38"/>
                    </a:lnTo>
                    <a:lnTo>
                      <a:pt x="903" y="47"/>
                    </a:lnTo>
                    <a:lnTo>
                      <a:pt x="907" y="56"/>
                    </a:lnTo>
                    <a:lnTo>
                      <a:pt x="905" y="61"/>
                    </a:lnTo>
                    <a:lnTo>
                      <a:pt x="905" y="70"/>
                    </a:lnTo>
                    <a:lnTo>
                      <a:pt x="922" y="54"/>
                    </a:lnTo>
                    <a:lnTo>
                      <a:pt x="932" y="51"/>
                    </a:lnTo>
                    <a:lnTo>
                      <a:pt x="941" y="42"/>
                    </a:lnTo>
                    <a:lnTo>
                      <a:pt x="967" y="49"/>
                    </a:lnTo>
                    <a:lnTo>
                      <a:pt x="977" y="40"/>
                    </a:lnTo>
                    <a:lnTo>
                      <a:pt x="991" y="40"/>
                    </a:lnTo>
                    <a:lnTo>
                      <a:pt x="1004" y="49"/>
                    </a:lnTo>
                    <a:lnTo>
                      <a:pt x="1018" y="42"/>
                    </a:lnTo>
                    <a:lnTo>
                      <a:pt x="1013" y="30"/>
                    </a:lnTo>
                    <a:lnTo>
                      <a:pt x="1030" y="26"/>
                    </a:lnTo>
                    <a:lnTo>
                      <a:pt x="1054" y="7"/>
                    </a:lnTo>
                    <a:lnTo>
                      <a:pt x="1071" y="0"/>
                    </a:lnTo>
                    <a:lnTo>
                      <a:pt x="1100" y="5"/>
                    </a:lnTo>
                    <a:lnTo>
                      <a:pt x="1110" y="16"/>
                    </a:lnTo>
                    <a:lnTo>
                      <a:pt x="1122" y="23"/>
                    </a:lnTo>
                    <a:lnTo>
                      <a:pt x="1127" y="19"/>
                    </a:lnTo>
                    <a:lnTo>
                      <a:pt x="1158" y="19"/>
                    </a:lnTo>
                    <a:lnTo>
                      <a:pt x="1172" y="21"/>
                    </a:lnTo>
                    <a:lnTo>
                      <a:pt x="1177" y="19"/>
                    </a:lnTo>
                    <a:lnTo>
                      <a:pt x="1208" y="26"/>
                    </a:lnTo>
                    <a:lnTo>
                      <a:pt x="1218" y="37"/>
                    </a:lnTo>
                    <a:lnTo>
                      <a:pt x="1213" y="40"/>
                    </a:lnTo>
                    <a:lnTo>
                      <a:pt x="1218" y="61"/>
                    </a:lnTo>
                    <a:lnTo>
                      <a:pt x="1223" y="74"/>
                    </a:lnTo>
                    <a:lnTo>
                      <a:pt x="1216" y="97"/>
                    </a:lnTo>
                    <a:lnTo>
                      <a:pt x="1227" y="109"/>
                    </a:lnTo>
                    <a:lnTo>
                      <a:pt x="1216" y="111"/>
                    </a:lnTo>
                    <a:lnTo>
                      <a:pt x="1206" y="109"/>
                    </a:lnTo>
                    <a:lnTo>
                      <a:pt x="1187" y="120"/>
                    </a:lnTo>
                    <a:lnTo>
                      <a:pt x="1158" y="134"/>
                    </a:lnTo>
                    <a:lnTo>
                      <a:pt x="1156" y="142"/>
                    </a:lnTo>
                    <a:lnTo>
                      <a:pt x="1172" y="155"/>
                    </a:lnTo>
                    <a:lnTo>
                      <a:pt x="1174" y="171"/>
                    </a:lnTo>
                    <a:lnTo>
                      <a:pt x="1153" y="164"/>
                    </a:lnTo>
                    <a:lnTo>
                      <a:pt x="1143" y="172"/>
                    </a:lnTo>
                    <a:lnTo>
                      <a:pt x="1124" y="164"/>
                    </a:lnTo>
                    <a:lnTo>
                      <a:pt x="1107" y="176"/>
                    </a:lnTo>
                    <a:lnTo>
                      <a:pt x="1102" y="171"/>
                    </a:lnTo>
                    <a:lnTo>
                      <a:pt x="1098" y="178"/>
                    </a:lnTo>
                    <a:lnTo>
                      <a:pt x="1095" y="185"/>
                    </a:lnTo>
                    <a:lnTo>
                      <a:pt x="1081" y="201"/>
                    </a:lnTo>
                    <a:lnTo>
                      <a:pt x="1081" y="211"/>
                    </a:lnTo>
                    <a:lnTo>
                      <a:pt x="1068" y="227"/>
                    </a:lnTo>
                    <a:lnTo>
                      <a:pt x="1059" y="229"/>
                    </a:lnTo>
                    <a:lnTo>
                      <a:pt x="1062" y="245"/>
                    </a:lnTo>
                    <a:lnTo>
                      <a:pt x="1056" y="241"/>
                    </a:lnTo>
                    <a:lnTo>
                      <a:pt x="1056" y="250"/>
                    </a:lnTo>
                    <a:lnTo>
                      <a:pt x="1037" y="259"/>
                    </a:lnTo>
                    <a:lnTo>
                      <a:pt x="1033" y="278"/>
                    </a:lnTo>
                    <a:lnTo>
                      <a:pt x="1027" y="278"/>
                    </a:lnTo>
                    <a:lnTo>
                      <a:pt x="1013" y="276"/>
                    </a:lnTo>
                    <a:lnTo>
                      <a:pt x="1009" y="280"/>
                    </a:lnTo>
                    <a:lnTo>
                      <a:pt x="1001" y="283"/>
                    </a:lnTo>
                    <a:lnTo>
                      <a:pt x="999" y="305"/>
                    </a:lnTo>
                    <a:lnTo>
                      <a:pt x="994" y="308"/>
                    </a:lnTo>
                    <a:lnTo>
                      <a:pt x="989" y="312"/>
                    </a:lnTo>
                    <a:lnTo>
                      <a:pt x="979" y="328"/>
                    </a:lnTo>
                    <a:lnTo>
                      <a:pt x="992" y="349"/>
                    </a:lnTo>
                    <a:lnTo>
                      <a:pt x="1009" y="361"/>
                    </a:lnTo>
                    <a:lnTo>
                      <a:pt x="1018" y="361"/>
                    </a:lnTo>
                    <a:lnTo>
                      <a:pt x="1027" y="358"/>
                    </a:lnTo>
                    <a:lnTo>
                      <a:pt x="1028" y="361"/>
                    </a:lnTo>
                    <a:lnTo>
                      <a:pt x="1027" y="372"/>
                    </a:lnTo>
                    <a:lnTo>
                      <a:pt x="1052" y="375"/>
                    </a:lnTo>
                    <a:lnTo>
                      <a:pt x="1056" y="400"/>
                    </a:lnTo>
                    <a:lnTo>
                      <a:pt x="1080" y="423"/>
                    </a:lnTo>
                    <a:lnTo>
                      <a:pt x="1081" y="435"/>
                    </a:lnTo>
                    <a:lnTo>
                      <a:pt x="1081" y="437"/>
                    </a:lnTo>
                    <a:lnTo>
                      <a:pt x="1078" y="447"/>
                    </a:lnTo>
                    <a:lnTo>
                      <a:pt x="1076" y="451"/>
                    </a:lnTo>
                    <a:lnTo>
                      <a:pt x="1057" y="469"/>
                    </a:lnTo>
                    <a:lnTo>
                      <a:pt x="1052" y="470"/>
                    </a:lnTo>
                    <a:lnTo>
                      <a:pt x="1032" y="492"/>
                    </a:lnTo>
                    <a:lnTo>
                      <a:pt x="1030" y="493"/>
                    </a:lnTo>
                    <a:lnTo>
                      <a:pt x="1023" y="506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solidFill>
                    <a:srgbClr val="3B79B9"/>
                  </a:solidFill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0" name="Freeform 46">
                <a:extLst>
                  <a:ext uri="{FF2B5EF4-FFF2-40B4-BE49-F238E27FC236}">
                    <a16:creationId xmlns:a16="http://schemas.microsoft.com/office/drawing/2014/main" id="{6747CB7E-43FC-4644-88CD-CE213AB9A3C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4486288" y="4770533"/>
                <a:ext cx="478685" cy="948996"/>
              </a:xfrm>
              <a:custGeom>
                <a:avLst/>
                <a:gdLst>
                  <a:gd name="T0" fmla="*/ 377 w 907"/>
                  <a:gd name="T1" fmla="*/ 254 h 1762"/>
                  <a:gd name="T2" fmla="*/ 365 w 907"/>
                  <a:gd name="T3" fmla="*/ 307 h 1762"/>
                  <a:gd name="T4" fmla="*/ 367 w 907"/>
                  <a:gd name="T5" fmla="*/ 361 h 1762"/>
                  <a:gd name="T6" fmla="*/ 384 w 907"/>
                  <a:gd name="T7" fmla="*/ 381 h 1762"/>
                  <a:gd name="T8" fmla="*/ 378 w 907"/>
                  <a:gd name="T9" fmla="*/ 397 h 1762"/>
                  <a:gd name="T10" fmla="*/ 361 w 907"/>
                  <a:gd name="T11" fmla="*/ 424 h 1762"/>
                  <a:gd name="T12" fmla="*/ 334 w 907"/>
                  <a:gd name="T13" fmla="*/ 413 h 1762"/>
                  <a:gd name="T14" fmla="*/ 294 w 907"/>
                  <a:gd name="T15" fmla="*/ 422 h 1762"/>
                  <a:gd name="T16" fmla="*/ 242 w 907"/>
                  <a:gd name="T17" fmla="*/ 455 h 1762"/>
                  <a:gd name="T18" fmla="*/ 229 w 907"/>
                  <a:gd name="T19" fmla="*/ 480 h 1762"/>
                  <a:gd name="T20" fmla="*/ 229 w 907"/>
                  <a:gd name="T21" fmla="*/ 501 h 1762"/>
                  <a:gd name="T22" fmla="*/ 230 w 907"/>
                  <a:gd name="T23" fmla="*/ 525 h 1762"/>
                  <a:gd name="T24" fmla="*/ 235 w 907"/>
                  <a:gd name="T25" fmla="*/ 573 h 1762"/>
                  <a:gd name="T26" fmla="*/ 219 w 907"/>
                  <a:gd name="T27" fmla="*/ 605 h 1762"/>
                  <a:gd name="T28" fmla="*/ 172 w 907"/>
                  <a:gd name="T29" fmla="*/ 634 h 1762"/>
                  <a:gd name="T30" fmla="*/ 149 w 907"/>
                  <a:gd name="T31" fmla="*/ 666 h 1762"/>
                  <a:gd name="T32" fmla="*/ 131 w 907"/>
                  <a:gd name="T33" fmla="*/ 695 h 1762"/>
                  <a:gd name="T34" fmla="*/ 107 w 907"/>
                  <a:gd name="T35" fmla="*/ 760 h 1762"/>
                  <a:gd name="T36" fmla="*/ 66 w 907"/>
                  <a:gd name="T37" fmla="*/ 759 h 1762"/>
                  <a:gd name="T38" fmla="*/ 27 w 907"/>
                  <a:gd name="T39" fmla="*/ 760 h 1762"/>
                  <a:gd name="T40" fmla="*/ 3 w 907"/>
                  <a:gd name="T41" fmla="*/ 737 h 1762"/>
                  <a:gd name="T42" fmla="*/ 2 w 907"/>
                  <a:gd name="T43" fmla="*/ 710 h 1762"/>
                  <a:gd name="T44" fmla="*/ 4 w 907"/>
                  <a:gd name="T45" fmla="*/ 678 h 1762"/>
                  <a:gd name="T46" fmla="*/ 21 w 907"/>
                  <a:gd name="T47" fmla="*/ 647 h 1762"/>
                  <a:gd name="T48" fmla="*/ 48 w 907"/>
                  <a:gd name="T49" fmla="*/ 627 h 1762"/>
                  <a:gd name="T50" fmla="*/ 60 w 907"/>
                  <a:gd name="T51" fmla="*/ 590 h 1762"/>
                  <a:gd name="T52" fmla="*/ 74 w 907"/>
                  <a:gd name="T53" fmla="*/ 548 h 1762"/>
                  <a:gd name="T54" fmla="*/ 55 w 907"/>
                  <a:gd name="T55" fmla="*/ 507 h 1762"/>
                  <a:gd name="T56" fmla="*/ 81 w 907"/>
                  <a:gd name="T57" fmla="*/ 493 h 1762"/>
                  <a:gd name="T58" fmla="*/ 109 w 907"/>
                  <a:gd name="T59" fmla="*/ 487 h 1762"/>
                  <a:gd name="T60" fmla="*/ 128 w 907"/>
                  <a:gd name="T61" fmla="*/ 486 h 1762"/>
                  <a:gd name="T62" fmla="*/ 145 w 907"/>
                  <a:gd name="T63" fmla="*/ 417 h 1762"/>
                  <a:gd name="T64" fmla="*/ 138 w 907"/>
                  <a:gd name="T65" fmla="*/ 414 h 1762"/>
                  <a:gd name="T66" fmla="*/ 118 w 907"/>
                  <a:gd name="T67" fmla="*/ 386 h 1762"/>
                  <a:gd name="T68" fmla="*/ 106 w 907"/>
                  <a:gd name="T69" fmla="*/ 316 h 1762"/>
                  <a:gd name="T70" fmla="*/ 96 w 907"/>
                  <a:gd name="T71" fmla="*/ 260 h 1762"/>
                  <a:gd name="T72" fmla="*/ 68 w 907"/>
                  <a:gd name="T73" fmla="*/ 208 h 1762"/>
                  <a:gd name="T74" fmla="*/ 49 w 907"/>
                  <a:gd name="T75" fmla="*/ 163 h 1762"/>
                  <a:gd name="T76" fmla="*/ 42 w 907"/>
                  <a:gd name="T77" fmla="*/ 138 h 1762"/>
                  <a:gd name="T78" fmla="*/ 35 w 907"/>
                  <a:gd name="T79" fmla="*/ 105 h 1762"/>
                  <a:gd name="T80" fmla="*/ 30 w 907"/>
                  <a:gd name="T81" fmla="*/ 76 h 1762"/>
                  <a:gd name="T82" fmla="*/ 47 w 907"/>
                  <a:gd name="T83" fmla="*/ 49 h 1762"/>
                  <a:gd name="T84" fmla="*/ 66 w 907"/>
                  <a:gd name="T85" fmla="*/ 56 h 1762"/>
                  <a:gd name="T86" fmla="*/ 93 w 907"/>
                  <a:gd name="T87" fmla="*/ 53 h 1762"/>
                  <a:gd name="T88" fmla="*/ 98 w 907"/>
                  <a:gd name="T89" fmla="*/ 58 h 1762"/>
                  <a:gd name="T90" fmla="*/ 96 w 907"/>
                  <a:gd name="T91" fmla="*/ 74 h 1762"/>
                  <a:gd name="T92" fmla="*/ 115 w 907"/>
                  <a:gd name="T93" fmla="*/ 83 h 1762"/>
                  <a:gd name="T94" fmla="*/ 134 w 907"/>
                  <a:gd name="T95" fmla="*/ 80 h 1762"/>
                  <a:gd name="T96" fmla="*/ 150 w 907"/>
                  <a:gd name="T97" fmla="*/ 75 h 1762"/>
                  <a:gd name="T98" fmla="*/ 179 w 907"/>
                  <a:gd name="T99" fmla="*/ 83 h 1762"/>
                  <a:gd name="T100" fmla="*/ 181 w 907"/>
                  <a:gd name="T101" fmla="*/ 61 h 1762"/>
                  <a:gd name="T102" fmla="*/ 189 w 907"/>
                  <a:gd name="T103" fmla="*/ 41 h 1762"/>
                  <a:gd name="T104" fmla="*/ 193 w 907"/>
                  <a:gd name="T105" fmla="*/ 7 h 1762"/>
                  <a:gd name="T106" fmla="*/ 214 w 907"/>
                  <a:gd name="T107" fmla="*/ 7 h 1762"/>
                  <a:gd name="T108" fmla="*/ 231 w 907"/>
                  <a:gd name="T109" fmla="*/ 6 h 1762"/>
                  <a:gd name="T110" fmla="*/ 240 w 907"/>
                  <a:gd name="T111" fmla="*/ 25 h 1762"/>
                  <a:gd name="T112" fmla="*/ 246 w 907"/>
                  <a:gd name="T113" fmla="*/ 60 h 1762"/>
                  <a:gd name="T114" fmla="*/ 220 w 907"/>
                  <a:gd name="T115" fmla="*/ 103 h 1762"/>
                  <a:gd name="T116" fmla="*/ 222 w 907"/>
                  <a:gd name="T117" fmla="*/ 144 h 1762"/>
                  <a:gd name="T118" fmla="*/ 275 w 907"/>
                  <a:gd name="T119" fmla="*/ 180 h 1762"/>
                  <a:gd name="T120" fmla="*/ 304 w 907"/>
                  <a:gd name="T121" fmla="*/ 205 h 1762"/>
                  <a:gd name="T122" fmla="*/ 344 w 907"/>
                  <a:gd name="T123" fmla="*/ 226 h 17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907" h="1762">
                    <a:moveTo>
                      <a:pt x="802" y="522"/>
                    </a:moveTo>
                    <a:lnTo>
                      <a:pt x="820" y="557"/>
                    </a:lnTo>
                    <a:lnTo>
                      <a:pt x="843" y="577"/>
                    </a:lnTo>
                    <a:lnTo>
                      <a:pt x="878" y="587"/>
                    </a:lnTo>
                    <a:lnTo>
                      <a:pt x="874" y="596"/>
                    </a:lnTo>
                    <a:lnTo>
                      <a:pt x="854" y="651"/>
                    </a:lnTo>
                    <a:lnTo>
                      <a:pt x="852" y="672"/>
                    </a:lnTo>
                    <a:lnTo>
                      <a:pt x="850" y="709"/>
                    </a:lnTo>
                    <a:lnTo>
                      <a:pt x="871" y="735"/>
                    </a:lnTo>
                    <a:lnTo>
                      <a:pt x="874" y="750"/>
                    </a:lnTo>
                    <a:lnTo>
                      <a:pt x="852" y="808"/>
                    </a:lnTo>
                    <a:lnTo>
                      <a:pt x="855" y="834"/>
                    </a:lnTo>
                    <a:lnTo>
                      <a:pt x="867" y="839"/>
                    </a:lnTo>
                    <a:lnTo>
                      <a:pt x="866" y="843"/>
                    </a:lnTo>
                    <a:lnTo>
                      <a:pt x="869" y="862"/>
                    </a:lnTo>
                    <a:lnTo>
                      <a:pt x="896" y="880"/>
                    </a:lnTo>
                    <a:lnTo>
                      <a:pt x="907" y="885"/>
                    </a:lnTo>
                    <a:lnTo>
                      <a:pt x="890" y="899"/>
                    </a:lnTo>
                    <a:lnTo>
                      <a:pt x="885" y="905"/>
                    </a:lnTo>
                    <a:lnTo>
                      <a:pt x="881" y="917"/>
                    </a:lnTo>
                    <a:lnTo>
                      <a:pt x="886" y="936"/>
                    </a:lnTo>
                    <a:lnTo>
                      <a:pt x="879" y="947"/>
                    </a:lnTo>
                    <a:lnTo>
                      <a:pt x="843" y="989"/>
                    </a:lnTo>
                    <a:lnTo>
                      <a:pt x="842" y="979"/>
                    </a:lnTo>
                    <a:lnTo>
                      <a:pt x="814" y="968"/>
                    </a:lnTo>
                    <a:lnTo>
                      <a:pt x="804" y="977"/>
                    </a:lnTo>
                    <a:lnTo>
                      <a:pt x="792" y="972"/>
                    </a:lnTo>
                    <a:lnTo>
                      <a:pt x="778" y="954"/>
                    </a:lnTo>
                    <a:lnTo>
                      <a:pt x="777" y="952"/>
                    </a:lnTo>
                    <a:lnTo>
                      <a:pt x="727" y="961"/>
                    </a:lnTo>
                    <a:lnTo>
                      <a:pt x="717" y="963"/>
                    </a:lnTo>
                    <a:lnTo>
                      <a:pt x="686" y="975"/>
                    </a:lnTo>
                    <a:lnTo>
                      <a:pt x="672" y="980"/>
                    </a:lnTo>
                    <a:lnTo>
                      <a:pt x="623" y="1010"/>
                    </a:lnTo>
                    <a:lnTo>
                      <a:pt x="607" y="1023"/>
                    </a:lnTo>
                    <a:lnTo>
                      <a:pt x="565" y="1051"/>
                    </a:lnTo>
                    <a:lnTo>
                      <a:pt x="551" y="1070"/>
                    </a:lnTo>
                    <a:lnTo>
                      <a:pt x="541" y="1086"/>
                    </a:lnTo>
                    <a:lnTo>
                      <a:pt x="541" y="1092"/>
                    </a:lnTo>
                    <a:lnTo>
                      <a:pt x="534" y="1109"/>
                    </a:lnTo>
                    <a:lnTo>
                      <a:pt x="525" y="1118"/>
                    </a:lnTo>
                    <a:lnTo>
                      <a:pt x="520" y="1132"/>
                    </a:lnTo>
                    <a:lnTo>
                      <a:pt x="530" y="1150"/>
                    </a:lnTo>
                    <a:lnTo>
                      <a:pt x="534" y="1157"/>
                    </a:lnTo>
                    <a:lnTo>
                      <a:pt x="534" y="1167"/>
                    </a:lnTo>
                    <a:lnTo>
                      <a:pt x="532" y="1178"/>
                    </a:lnTo>
                    <a:lnTo>
                      <a:pt x="534" y="1189"/>
                    </a:lnTo>
                    <a:lnTo>
                      <a:pt x="537" y="1213"/>
                    </a:lnTo>
                    <a:lnTo>
                      <a:pt x="539" y="1227"/>
                    </a:lnTo>
                    <a:lnTo>
                      <a:pt x="542" y="1252"/>
                    </a:lnTo>
                    <a:lnTo>
                      <a:pt x="546" y="1296"/>
                    </a:lnTo>
                    <a:lnTo>
                      <a:pt x="548" y="1323"/>
                    </a:lnTo>
                    <a:lnTo>
                      <a:pt x="542" y="1358"/>
                    </a:lnTo>
                    <a:lnTo>
                      <a:pt x="539" y="1361"/>
                    </a:lnTo>
                    <a:lnTo>
                      <a:pt x="527" y="1377"/>
                    </a:lnTo>
                    <a:lnTo>
                      <a:pt x="510" y="1398"/>
                    </a:lnTo>
                    <a:lnTo>
                      <a:pt x="493" y="1418"/>
                    </a:lnTo>
                    <a:lnTo>
                      <a:pt x="467" y="1434"/>
                    </a:lnTo>
                    <a:lnTo>
                      <a:pt x="416" y="1455"/>
                    </a:lnTo>
                    <a:lnTo>
                      <a:pt x="401" y="1464"/>
                    </a:lnTo>
                    <a:lnTo>
                      <a:pt x="397" y="1467"/>
                    </a:lnTo>
                    <a:lnTo>
                      <a:pt x="375" y="1497"/>
                    </a:lnTo>
                    <a:lnTo>
                      <a:pt x="349" y="1534"/>
                    </a:lnTo>
                    <a:lnTo>
                      <a:pt x="347" y="1538"/>
                    </a:lnTo>
                    <a:lnTo>
                      <a:pt x="341" y="1546"/>
                    </a:lnTo>
                    <a:lnTo>
                      <a:pt x="324" y="1569"/>
                    </a:lnTo>
                    <a:lnTo>
                      <a:pt x="306" y="1592"/>
                    </a:lnTo>
                    <a:lnTo>
                      <a:pt x="305" y="1605"/>
                    </a:lnTo>
                    <a:lnTo>
                      <a:pt x="291" y="1680"/>
                    </a:lnTo>
                    <a:lnTo>
                      <a:pt x="284" y="1696"/>
                    </a:lnTo>
                    <a:lnTo>
                      <a:pt x="279" y="1710"/>
                    </a:lnTo>
                    <a:lnTo>
                      <a:pt x="250" y="1754"/>
                    </a:lnTo>
                    <a:lnTo>
                      <a:pt x="216" y="1760"/>
                    </a:lnTo>
                    <a:lnTo>
                      <a:pt x="199" y="1760"/>
                    </a:lnTo>
                    <a:lnTo>
                      <a:pt x="183" y="1756"/>
                    </a:lnTo>
                    <a:lnTo>
                      <a:pt x="154" y="1753"/>
                    </a:lnTo>
                    <a:lnTo>
                      <a:pt x="120" y="1760"/>
                    </a:lnTo>
                    <a:lnTo>
                      <a:pt x="99" y="1760"/>
                    </a:lnTo>
                    <a:lnTo>
                      <a:pt x="82" y="1762"/>
                    </a:lnTo>
                    <a:lnTo>
                      <a:pt x="62" y="1754"/>
                    </a:lnTo>
                    <a:lnTo>
                      <a:pt x="57" y="1753"/>
                    </a:lnTo>
                    <a:lnTo>
                      <a:pt x="36" y="1735"/>
                    </a:lnTo>
                    <a:lnTo>
                      <a:pt x="29" y="1733"/>
                    </a:lnTo>
                    <a:lnTo>
                      <a:pt x="7" y="1702"/>
                    </a:lnTo>
                    <a:lnTo>
                      <a:pt x="0" y="1682"/>
                    </a:lnTo>
                    <a:lnTo>
                      <a:pt x="12" y="1670"/>
                    </a:lnTo>
                    <a:lnTo>
                      <a:pt x="11" y="1649"/>
                    </a:lnTo>
                    <a:lnTo>
                      <a:pt x="5" y="1640"/>
                    </a:lnTo>
                    <a:lnTo>
                      <a:pt x="0" y="1622"/>
                    </a:lnTo>
                    <a:lnTo>
                      <a:pt x="9" y="1599"/>
                    </a:lnTo>
                    <a:lnTo>
                      <a:pt x="12" y="1580"/>
                    </a:lnTo>
                    <a:lnTo>
                      <a:pt x="9" y="1566"/>
                    </a:lnTo>
                    <a:lnTo>
                      <a:pt x="0" y="1534"/>
                    </a:lnTo>
                    <a:lnTo>
                      <a:pt x="4" y="1513"/>
                    </a:lnTo>
                    <a:lnTo>
                      <a:pt x="31" y="1499"/>
                    </a:lnTo>
                    <a:lnTo>
                      <a:pt x="50" y="1494"/>
                    </a:lnTo>
                    <a:lnTo>
                      <a:pt x="70" y="1490"/>
                    </a:lnTo>
                    <a:lnTo>
                      <a:pt x="81" y="1483"/>
                    </a:lnTo>
                    <a:lnTo>
                      <a:pt x="106" y="1457"/>
                    </a:lnTo>
                    <a:lnTo>
                      <a:pt x="111" y="1448"/>
                    </a:lnTo>
                    <a:lnTo>
                      <a:pt x="115" y="1425"/>
                    </a:lnTo>
                    <a:lnTo>
                      <a:pt x="122" y="1405"/>
                    </a:lnTo>
                    <a:lnTo>
                      <a:pt x="134" y="1384"/>
                    </a:lnTo>
                    <a:lnTo>
                      <a:pt x="139" y="1363"/>
                    </a:lnTo>
                    <a:lnTo>
                      <a:pt x="161" y="1323"/>
                    </a:lnTo>
                    <a:lnTo>
                      <a:pt x="164" y="1296"/>
                    </a:lnTo>
                    <a:lnTo>
                      <a:pt x="164" y="1294"/>
                    </a:lnTo>
                    <a:lnTo>
                      <a:pt x="173" y="1266"/>
                    </a:lnTo>
                    <a:lnTo>
                      <a:pt x="154" y="1247"/>
                    </a:lnTo>
                    <a:lnTo>
                      <a:pt x="130" y="1219"/>
                    </a:lnTo>
                    <a:lnTo>
                      <a:pt x="111" y="1203"/>
                    </a:lnTo>
                    <a:lnTo>
                      <a:pt x="129" y="1171"/>
                    </a:lnTo>
                    <a:lnTo>
                      <a:pt x="139" y="1164"/>
                    </a:lnTo>
                    <a:lnTo>
                      <a:pt x="158" y="1157"/>
                    </a:lnTo>
                    <a:lnTo>
                      <a:pt x="190" y="1141"/>
                    </a:lnTo>
                    <a:lnTo>
                      <a:pt x="190" y="1139"/>
                    </a:lnTo>
                    <a:lnTo>
                      <a:pt x="207" y="1123"/>
                    </a:lnTo>
                    <a:lnTo>
                      <a:pt x="209" y="1123"/>
                    </a:lnTo>
                    <a:lnTo>
                      <a:pt x="236" y="1122"/>
                    </a:lnTo>
                    <a:lnTo>
                      <a:pt x="255" y="1125"/>
                    </a:lnTo>
                    <a:lnTo>
                      <a:pt x="277" y="1130"/>
                    </a:lnTo>
                    <a:lnTo>
                      <a:pt x="286" y="1125"/>
                    </a:lnTo>
                    <a:lnTo>
                      <a:pt x="286" y="1129"/>
                    </a:lnTo>
                    <a:lnTo>
                      <a:pt x="298" y="1123"/>
                    </a:lnTo>
                    <a:lnTo>
                      <a:pt x="320" y="1099"/>
                    </a:lnTo>
                    <a:lnTo>
                      <a:pt x="336" y="1055"/>
                    </a:lnTo>
                    <a:lnTo>
                      <a:pt x="341" y="1025"/>
                    </a:lnTo>
                    <a:lnTo>
                      <a:pt x="337" y="963"/>
                    </a:lnTo>
                    <a:lnTo>
                      <a:pt x="332" y="958"/>
                    </a:lnTo>
                    <a:lnTo>
                      <a:pt x="329" y="956"/>
                    </a:lnTo>
                    <a:lnTo>
                      <a:pt x="327" y="958"/>
                    </a:lnTo>
                    <a:lnTo>
                      <a:pt x="322" y="956"/>
                    </a:lnTo>
                    <a:lnTo>
                      <a:pt x="305" y="947"/>
                    </a:lnTo>
                    <a:lnTo>
                      <a:pt x="298" y="929"/>
                    </a:lnTo>
                    <a:lnTo>
                      <a:pt x="284" y="901"/>
                    </a:lnTo>
                    <a:lnTo>
                      <a:pt x="274" y="891"/>
                    </a:lnTo>
                    <a:lnTo>
                      <a:pt x="267" y="868"/>
                    </a:lnTo>
                    <a:lnTo>
                      <a:pt x="250" y="785"/>
                    </a:lnTo>
                    <a:lnTo>
                      <a:pt x="248" y="757"/>
                    </a:lnTo>
                    <a:lnTo>
                      <a:pt x="247" y="730"/>
                    </a:lnTo>
                    <a:lnTo>
                      <a:pt x="245" y="702"/>
                    </a:lnTo>
                    <a:lnTo>
                      <a:pt x="243" y="684"/>
                    </a:lnTo>
                    <a:lnTo>
                      <a:pt x="236" y="649"/>
                    </a:lnTo>
                    <a:lnTo>
                      <a:pt x="224" y="601"/>
                    </a:lnTo>
                    <a:lnTo>
                      <a:pt x="207" y="552"/>
                    </a:lnTo>
                    <a:lnTo>
                      <a:pt x="197" y="536"/>
                    </a:lnTo>
                    <a:lnTo>
                      <a:pt x="182" y="512"/>
                    </a:lnTo>
                    <a:lnTo>
                      <a:pt x="158" y="480"/>
                    </a:lnTo>
                    <a:lnTo>
                      <a:pt x="149" y="478"/>
                    </a:lnTo>
                    <a:lnTo>
                      <a:pt x="134" y="448"/>
                    </a:lnTo>
                    <a:lnTo>
                      <a:pt x="132" y="436"/>
                    </a:lnTo>
                    <a:lnTo>
                      <a:pt x="115" y="376"/>
                    </a:lnTo>
                    <a:lnTo>
                      <a:pt x="108" y="370"/>
                    </a:lnTo>
                    <a:lnTo>
                      <a:pt x="103" y="353"/>
                    </a:lnTo>
                    <a:lnTo>
                      <a:pt x="101" y="328"/>
                    </a:lnTo>
                    <a:lnTo>
                      <a:pt x="99" y="318"/>
                    </a:lnTo>
                    <a:lnTo>
                      <a:pt x="96" y="303"/>
                    </a:lnTo>
                    <a:lnTo>
                      <a:pt x="86" y="258"/>
                    </a:lnTo>
                    <a:lnTo>
                      <a:pt x="84" y="247"/>
                    </a:lnTo>
                    <a:lnTo>
                      <a:pt x="81" y="242"/>
                    </a:lnTo>
                    <a:lnTo>
                      <a:pt x="91" y="228"/>
                    </a:lnTo>
                    <a:lnTo>
                      <a:pt x="91" y="219"/>
                    </a:lnTo>
                    <a:lnTo>
                      <a:pt x="79" y="187"/>
                    </a:lnTo>
                    <a:lnTo>
                      <a:pt x="70" y="175"/>
                    </a:lnTo>
                    <a:lnTo>
                      <a:pt x="81" y="157"/>
                    </a:lnTo>
                    <a:lnTo>
                      <a:pt x="86" y="141"/>
                    </a:lnTo>
                    <a:lnTo>
                      <a:pt x="89" y="140"/>
                    </a:lnTo>
                    <a:lnTo>
                      <a:pt x="110" y="113"/>
                    </a:lnTo>
                    <a:lnTo>
                      <a:pt x="129" y="111"/>
                    </a:lnTo>
                    <a:lnTo>
                      <a:pt x="139" y="122"/>
                    </a:lnTo>
                    <a:lnTo>
                      <a:pt x="147" y="118"/>
                    </a:lnTo>
                    <a:lnTo>
                      <a:pt x="153" y="129"/>
                    </a:lnTo>
                    <a:lnTo>
                      <a:pt x="171" y="113"/>
                    </a:lnTo>
                    <a:lnTo>
                      <a:pt x="192" y="122"/>
                    </a:lnTo>
                    <a:lnTo>
                      <a:pt x="204" y="127"/>
                    </a:lnTo>
                    <a:lnTo>
                      <a:pt x="216" y="122"/>
                    </a:lnTo>
                    <a:lnTo>
                      <a:pt x="219" y="117"/>
                    </a:lnTo>
                    <a:lnTo>
                      <a:pt x="229" y="120"/>
                    </a:lnTo>
                    <a:lnTo>
                      <a:pt x="231" y="127"/>
                    </a:lnTo>
                    <a:lnTo>
                      <a:pt x="228" y="134"/>
                    </a:lnTo>
                    <a:lnTo>
                      <a:pt x="226" y="132"/>
                    </a:lnTo>
                    <a:lnTo>
                      <a:pt x="221" y="141"/>
                    </a:lnTo>
                    <a:lnTo>
                      <a:pt x="221" y="162"/>
                    </a:lnTo>
                    <a:lnTo>
                      <a:pt x="223" y="171"/>
                    </a:lnTo>
                    <a:lnTo>
                      <a:pt x="238" y="191"/>
                    </a:lnTo>
                    <a:lnTo>
                      <a:pt x="240" y="199"/>
                    </a:lnTo>
                    <a:lnTo>
                      <a:pt x="248" y="196"/>
                    </a:lnTo>
                    <a:lnTo>
                      <a:pt x="267" y="191"/>
                    </a:lnTo>
                    <a:lnTo>
                      <a:pt x="279" y="191"/>
                    </a:lnTo>
                    <a:lnTo>
                      <a:pt x="294" y="189"/>
                    </a:lnTo>
                    <a:lnTo>
                      <a:pt x="305" y="180"/>
                    </a:lnTo>
                    <a:lnTo>
                      <a:pt x="313" y="184"/>
                    </a:lnTo>
                    <a:lnTo>
                      <a:pt x="320" y="187"/>
                    </a:lnTo>
                    <a:lnTo>
                      <a:pt x="336" y="196"/>
                    </a:lnTo>
                    <a:lnTo>
                      <a:pt x="336" y="171"/>
                    </a:lnTo>
                    <a:lnTo>
                      <a:pt x="349" y="173"/>
                    </a:lnTo>
                    <a:lnTo>
                      <a:pt x="371" y="166"/>
                    </a:lnTo>
                    <a:lnTo>
                      <a:pt x="392" y="169"/>
                    </a:lnTo>
                    <a:lnTo>
                      <a:pt x="409" y="189"/>
                    </a:lnTo>
                    <a:lnTo>
                      <a:pt x="418" y="192"/>
                    </a:lnTo>
                    <a:lnTo>
                      <a:pt x="419" y="180"/>
                    </a:lnTo>
                    <a:lnTo>
                      <a:pt x="419" y="178"/>
                    </a:lnTo>
                    <a:lnTo>
                      <a:pt x="407" y="166"/>
                    </a:lnTo>
                    <a:lnTo>
                      <a:pt x="421" y="141"/>
                    </a:lnTo>
                    <a:lnTo>
                      <a:pt x="423" y="136"/>
                    </a:lnTo>
                    <a:lnTo>
                      <a:pt x="431" y="118"/>
                    </a:lnTo>
                    <a:lnTo>
                      <a:pt x="435" y="115"/>
                    </a:lnTo>
                    <a:lnTo>
                      <a:pt x="440" y="94"/>
                    </a:lnTo>
                    <a:lnTo>
                      <a:pt x="443" y="71"/>
                    </a:lnTo>
                    <a:lnTo>
                      <a:pt x="443" y="69"/>
                    </a:lnTo>
                    <a:lnTo>
                      <a:pt x="450" y="44"/>
                    </a:lnTo>
                    <a:lnTo>
                      <a:pt x="450" y="16"/>
                    </a:lnTo>
                    <a:lnTo>
                      <a:pt x="455" y="0"/>
                    </a:lnTo>
                    <a:lnTo>
                      <a:pt x="465" y="11"/>
                    </a:lnTo>
                    <a:lnTo>
                      <a:pt x="486" y="11"/>
                    </a:lnTo>
                    <a:lnTo>
                      <a:pt x="498" y="16"/>
                    </a:lnTo>
                    <a:lnTo>
                      <a:pt x="501" y="13"/>
                    </a:lnTo>
                    <a:lnTo>
                      <a:pt x="510" y="13"/>
                    </a:lnTo>
                    <a:lnTo>
                      <a:pt x="519" y="21"/>
                    </a:lnTo>
                    <a:lnTo>
                      <a:pt x="539" y="14"/>
                    </a:lnTo>
                    <a:lnTo>
                      <a:pt x="558" y="13"/>
                    </a:lnTo>
                    <a:lnTo>
                      <a:pt x="575" y="14"/>
                    </a:lnTo>
                    <a:lnTo>
                      <a:pt x="584" y="20"/>
                    </a:lnTo>
                    <a:lnTo>
                      <a:pt x="560" y="57"/>
                    </a:lnTo>
                    <a:lnTo>
                      <a:pt x="561" y="71"/>
                    </a:lnTo>
                    <a:lnTo>
                      <a:pt x="560" y="74"/>
                    </a:lnTo>
                    <a:lnTo>
                      <a:pt x="561" y="92"/>
                    </a:lnTo>
                    <a:lnTo>
                      <a:pt x="573" y="138"/>
                    </a:lnTo>
                    <a:lnTo>
                      <a:pt x="577" y="143"/>
                    </a:lnTo>
                    <a:lnTo>
                      <a:pt x="546" y="187"/>
                    </a:lnTo>
                    <a:lnTo>
                      <a:pt x="544" y="189"/>
                    </a:lnTo>
                    <a:lnTo>
                      <a:pt x="512" y="238"/>
                    </a:lnTo>
                    <a:lnTo>
                      <a:pt x="495" y="275"/>
                    </a:lnTo>
                    <a:lnTo>
                      <a:pt x="493" y="286"/>
                    </a:lnTo>
                    <a:lnTo>
                      <a:pt x="495" y="311"/>
                    </a:lnTo>
                    <a:lnTo>
                      <a:pt x="517" y="332"/>
                    </a:lnTo>
                    <a:lnTo>
                      <a:pt x="517" y="378"/>
                    </a:lnTo>
                    <a:lnTo>
                      <a:pt x="544" y="400"/>
                    </a:lnTo>
                    <a:lnTo>
                      <a:pt x="582" y="415"/>
                    </a:lnTo>
                    <a:lnTo>
                      <a:pt x="642" y="415"/>
                    </a:lnTo>
                    <a:lnTo>
                      <a:pt x="655" y="413"/>
                    </a:lnTo>
                    <a:lnTo>
                      <a:pt x="683" y="439"/>
                    </a:lnTo>
                    <a:lnTo>
                      <a:pt x="693" y="462"/>
                    </a:lnTo>
                    <a:lnTo>
                      <a:pt x="708" y="474"/>
                    </a:lnTo>
                    <a:lnTo>
                      <a:pt x="732" y="490"/>
                    </a:lnTo>
                    <a:lnTo>
                      <a:pt x="749" y="503"/>
                    </a:lnTo>
                    <a:lnTo>
                      <a:pt x="780" y="517"/>
                    </a:lnTo>
                    <a:lnTo>
                      <a:pt x="802" y="522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1" name="Freeform 47">
                <a:extLst>
                  <a:ext uri="{FF2B5EF4-FFF2-40B4-BE49-F238E27FC236}">
                    <a16:creationId xmlns:a16="http://schemas.microsoft.com/office/drawing/2014/main" id="{F0E59B68-3B7C-A44C-9368-59472E3EE37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4504841" y="4898692"/>
                <a:ext cx="2461" cy="1244"/>
              </a:xfrm>
              <a:custGeom>
                <a:avLst/>
                <a:gdLst>
                  <a:gd name="T0" fmla="*/ 0 w 3"/>
                  <a:gd name="T1" fmla="*/ 0 h 1"/>
                  <a:gd name="T2" fmla="*/ 2 w 3"/>
                  <a:gd name="T3" fmla="*/ 1 h 1"/>
                  <a:gd name="T4" fmla="*/ 0 w 3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2" name="Freeform 48">
                <a:extLst>
                  <a:ext uri="{FF2B5EF4-FFF2-40B4-BE49-F238E27FC236}">
                    <a16:creationId xmlns:a16="http://schemas.microsoft.com/office/drawing/2014/main" id="{91106990-E25E-CA43-B9E9-8D06FC4B83E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598874" y="3650304"/>
                <a:ext cx="531598" cy="517408"/>
              </a:xfrm>
              <a:custGeom>
                <a:avLst/>
                <a:gdLst>
                  <a:gd name="T0" fmla="*/ 89 w 1014"/>
                  <a:gd name="T1" fmla="*/ 84 h 958"/>
                  <a:gd name="T2" fmla="*/ 85 w 1014"/>
                  <a:gd name="T3" fmla="*/ 68 h 958"/>
                  <a:gd name="T4" fmla="*/ 111 w 1014"/>
                  <a:gd name="T5" fmla="*/ 56 h 958"/>
                  <a:gd name="T6" fmla="*/ 128 w 1014"/>
                  <a:gd name="T7" fmla="*/ 27 h 958"/>
                  <a:gd name="T8" fmla="*/ 152 w 1014"/>
                  <a:gd name="T9" fmla="*/ 32 h 958"/>
                  <a:gd name="T10" fmla="*/ 171 w 1014"/>
                  <a:gd name="T11" fmla="*/ 16 h 958"/>
                  <a:gd name="T12" fmla="*/ 197 w 1014"/>
                  <a:gd name="T13" fmla="*/ 7 h 958"/>
                  <a:gd name="T14" fmla="*/ 223 w 1014"/>
                  <a:gd name="T15" fmla="*/ 0 h 958"/>
                  <a:gd name="T16" fmla="*/ 238 w 1014"/>
                  <a:gd name="T17" fmla="*/ 53 h 958"/>
                  <a:gd name="T18" fmla="*/ 289 w 1014"/>
                  <a:gd name="T19" fmla="*/ 138 h 958"/>
                  <a:gd name="T20" fmla="*/ 348 w 1014"/>
                  <a:gd name="T21" fmla="*/ 186 h 958"/>
                  <a:gd name="T22" fmla="*/ 352 w 1014"/>
                  <a:gd name="T23" fmla="*/ 200 h 958"/>
                  <a:gd name="T24" fmla="*/ 378 w 1014"/>
                  <a:gd name="T25" fmla="*/ 226 h 958"/>
                  <a:gd name="T26" fmla="*/ 421 w 1014"/>
                  <a:gd name="T27" fmla="*/ 271 h 958"/>
                  <a:gd name="T28" fmla="*/ 436 w 1014"/>
                  <a:gd name="T29" fmla="*/ 297 h 958"/>
                  <a:gd name="T30" fmla="*/ 409 w 1014"/>
                  <a:gd name="T31" fmla="*/ 325 h 958"/>
                  <a:gd name="T32" fmla="*/ 402 w 1014"/>
                  <a:gd name="T33" fmla="*/ 339 h 958"/>
                  <a:gd name="T34" fmla="*/ 390 w 1014"/>
                  <a:gd name="T35" fmla="*/ 359 h 958"/>
                  <a:gd name="T36" fmla="*/ 375 w 1014"/>
                  <a:gd name="T37" fmla="*/ 381 h 958"/>
                  <a:gd name="T38" fmla="*/ 359 w 1014"/>
                  <a:gd name="T39" fmla="*/ 384 h 958"/>
                  <a:gd name="T40" fmla="*/ 350 w 1014"/>
                  <a:gd name="T41" fmla="*/ 362 h 958"/>
                  <a:gd name="T42" fmla="*/ 332 w 1014"/>
                  <a:gd name="T43" fmla="*/ 350 h 958"/>
                  <a:gd name="T44" fmla="*/ 318 w 1014"/>
                  <a:gd name="T45" fmla="*/ 342 h 958"/>
                  <a:gd name="T46" fmla="*/ 299 w 1014"/>
                  <a:gd name="T47" fmla="*/ 352 h 958"/>
                  <a:gd name="T48" fmla="*/ 284 w 1014"/>
                  <a:gd name="T49" fmla="*/ 362 h 958"/>
                  <a:gd name="T50" fmla="*/ 292 w 1014"/>
                  <a:gd name="T51" fmla="*/ 385 h 958"/>
                  <a:gd name="T52" fmla="*/ 283 w 1014"/>
                  <a:gd name="T53" fmla="*/ 393 h 958"/>
                  <a:gd name="T54" fmla="*/ 270 w 1014"/>
                  <a:gd name="T55" fmla="*/ 407 h 958"/>
                  <a:gd name="T56" fmla="*/ 249 w 1014"/>
                  <a:gd name="T57" fmla="*/ 409 h 958"/>
                  <a:gd name="T58" fmla="*/ 224 w 1014"/>
                  <a:gd name="T59" fmla="*/ 405 h 958"/>
                  <a:gd name="T60" fmla="*/ 215 w 1014"/>
                  <a:gd name="T61" fmla="*/ 399 h 958"/>
                  <a:gd name="T62" fmla="*/ 187 w 1014"/>
                  <a:gd name="T63" fmla="*/ 394 h 958"/>
                  <a:gd name="T64" fmla="*/ 171 w 1014"/>
                  <a:gd name="T65" fmla="*/ 380 h 958"/>
                  <a:gd name="T66" fmla="*/ 147 w 1014"/>
                  <a:gd name="T67" fmla="*/ 384 h 958"/>
                  <a:gd name="T68" fmla="*/ 121 w 1014"/>
                  <a:gd name="T69" fmla="*/ 376 h 958"/>
                  <a:gd name="T70" fmla="*/ 98 w 1014"/>
                  <a:gd name="T71" fmla="*/ 364 h 958"/>
                  <a:gd name="T72" fmla="*/ 86 w 1014"/>
                  <a:gd name="T73" fmla="*/ 362 h 958"/>
                  <a:gd name="T74" fmla="*/ 83 w 1014"/>
                  <a:gd name="T75" fmla="*/ 333 h 958"/>
                  <a:gd name="T76" fmla="*/ 65 w 1014"/>
                  <a:gd name="T77" fmla="*/ 323 h 958"/>
                  <a:gd name="T78" fmla="*/ 18 w 1014"/>
                  <a:gd name="T79" fmla="*/ 304 h 958"/>
                  <a:gd name="T80" fmla="*/ 2 w 1014"/>
                  <a:gd name="T81" fmla="*/ 286 h 958"/>
                  <a:gd name="T82" fmla="*/ 3 w 1014"/>
                  <a:gd name="T83" fmla="*/ 266 h 958"/>
                  <a:gd name="T84" fmla="*/ 28 w 1014"/>
                  <a:gd name="T85" fmla="*/ 248 h 958"/>
                  <a:gd name="T86" fmla="*/ 56 w 1014"/>
                  <a:gd name="T87" fmla="*/ 264 h 958"/>
                  <a:gd name="T88" fmla="*/ 76 w 1014"/>
                  <a:gd name="T89" fmla="*/ 252 h 958"/>
                  <a:gd name="T90" fmla="*/ 77 w 1014"/>
                  <a:gd name="T91" fmla="*/ 236 h 958"/>
                  <a:gd name="T92" fmla="*/ 56 w 1014"/>
                  <a:gd name="T93" fmla="*/ 215 h 958"/>
                  <a:gd name="T94" fmla="*/ 37 w 1014"/>
                  <a:gd name="T95" fmla="*/ 188 h 958"/>
                  <a:gd name="T96" fmla="*/ 37 w 1014"/>
                  <a:gd name="T97" fmla="*/ 167 h 958"/>
                  <a:gd name="T98" fmla="*/ 38 w 1014"/>
                  <a:gd name="T99" fmla="*/ 141 h 958"/>
                  <a:gd name="T100" fmla="*/ 36 w 1014"/>
                  <a:gd name="T101" fmla="*/ 122 h 958"/>
                  <a:gd name="T102" fmla="*/ 52 w 1014"/>
                  <a:gd name="T103" fmla="*/ 109 h 958"/>
                  <a:gd name="T104" fmla="*/ 83 w 1014"/>
                  <a:gd name="T105" fmla="*/ 109 h 95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14" h="958">
                    <a:moveTo>
                      <a:pt x="216" y="240"/>
                    </a:moveTo>
                    <a:lnTo>
                      <a:pt x="216" y="215"/>
                    </a:lnTo>
                    <a:lnTo>
                      <a:pt x="224" y="201"/>
                    </a:lnTo>
                    <a:lnTo>
                      <a:pt x="224" y="200"/>
                    </a:lnTo>
                    <a:lnTo>
                      <a:pt x="207" y="193"/>
                    </a:lnTo>
                    <a:lnTo>
                      <a:pt x="205" y="193"/>
                    </a:lnTo>
                    <a:lnTo>
                      <a:pt x="192" y="180"/>
                    </a:lnTo>
                    <a:lnTo>
                      <a:pt x="192" y="168"/>
                    </a:lnTo>
                    <a:lnTo>
                      <a:pt x="195" y="159"/>
                    </a:lnTo>
                    <a:lnTo>
                      <a:pt x="197" y="157"/>
                    </a:lnTo>
                    <a:lnTo>
                      <a:pt x="211" y="164"/>
                    </a:lnTo>
                    <a:lnTo>
                      <a:pt x="235" y="148"/>
                    </a:lnTo>
                    <a:lnTo>
                      <a:pt x="240" y="154"/>
                    </a:lnTo>
                    <a:lnTo>
                      <a:pt x="243" y="133"/>
                    </a:lnTo>
                    <a:lnTo>
                      <a:pt x="259" y="129"/>
                    </a:lnTo>
                    <a:lnTo>
                      <a:pt x="274" y="124"/>
                    </a:lnTo>
                    <a:lnTo>
                      <a:pt x="279" y="113"/>
                    </a:lnTo>
                    <a:lnTo>
                      <a:pt x="281" y="94"/>
                    </a:lnTo>
                    <a:lnTo>
                      <a:pt x="296" y="69"/>
                    </a:lnTo>
                    <a:lnTo>
                      <a:pt x="298" y="62"/>
                    </a:lnTo>
                    <a:lnTo>
                      <a:pt x="313" y="73"/>
                    </a:lnTo>
                    <a:lnTo>
                      <a:pt x="320" y="74"/>
                    </a:lnTo>
                    <a:lnTo>
                      <a:pt x="346" y="66"/>
                    </a:lnTo>
                    <a:lnTo>
                      <a:pt x="353" y="64"/>
                    </a:lnTo>
                    <a:lnTo>
                      <a:pt x="354" y="73"/>
                    </a:lnTo>
                    <a:lnTo>
                      <a:pt x="370" y="71"/>
                    </a:lnTo>
                    <a:lnTo>
                      <a:pt x="385" y="62"/>
                    </a:lnTo>
                    <a:lnTo>
                      <a:pt x="394" y="60"/>
                    </a:lnTo>
                    <a:lnTo>
                      <a:pt x="397" y="46"/>
                    </a:lnTo>
                    <a:lnTo>
                      <a:pt x="397" y="36"/>
                    </a:lnTo>
                    <a:lnTo>
                      <a:pt x="406" y="32"/>
                    </a:lnTo>
                    <a:lnTo>
                      <a:pt x="418" y="30"/>
                    </a:lnTo>
                    <a:lnTo>
                      <a:pt x="428" y="29"/>
                    </a:lnTo>
                    <a:lnTo>
                      <a:pt x="431" y="29"/>
                    </a:lnTo>
                    <a:lnTo>
                      <a:pt x="457" y="16"/>
                    </a:lnTo>
                    <a:lnTo>
                      <a:pt x="467" y="11"/>
                    </a:lnTo>
                    <a:lnTo>
                      <a:pt x="469" y="11"/>
                    </a:lnTo>
                    <a:lnTo>
                      <a:pt x="496" y="2"/>
                    </a:lnTo>
                    <a:lnTo>
                      <a:pt x="503" y="2"/>
                    </a:lnTo>
                    <a:lnTo>
                      <a:pt x="518" y="0"/>
                    </a:lnTo>
                    <a:lnTo>
                      <a:pt x="525" y="44"/>
                    </a:lnTo>
                    <a:lnTo>
                      <a:pt x="529" y="64"/>
                    </a:lnTo>
                    <a:lnTo>
                      <a:pt x="539" y="89"/>
                    </a:lnTo>
                    <a:lnTo>
                      <a:pt x="549" y="110"/>
                    </a:lnTo>
                    <a:lnTo>
                      <a:pt x="553" y="122"/>
                    </a:lnTo>
                    <a:lnTo>
                      <a:pt x="589" y="191"/>
                    </a:lnTo>
                    <a:lnTo>
                      <a:pt x="621" y="249"/>
                    </a:lnTo>
                    <a:lnTo>
                      <a:pt x="650" y="288"/>
                    </a:lnTo>
                    <a:lnTo>
                      <a:pt x="654" y="291"/>
                    </a:lnTo>
                    <a:lnTo>
                      <a:pt x="672" y="318"/>
                    </a:lnTo>
                    <a:lnTo>
                      <a:pt x="695" y="339"/>
                    </a:lnTo>
                    <a:lnTo>
                      <a:pt x="696" y="337"/>
                    </a:lnTo>
                    <a:lnTo>
                      <a:pt x="712" y="356"/>
                    </a:lnTo>
                    <a:lnTo>
                      <a:pt x="749" y="388"/>
                    </a:lnTo>
                    <a:lnTo>
                      <a:pt x="809" y="429"/>
                    </a:lnTo>
                    <a:lnTo>
                      <a:pt x="802" y="425"/>
                    </a:lnTo>
                    <a:lnTo>
                      <a:pt x="801" y="431"/>
                    </a:lnTo>
                    <a:lnTo>
                      <a:pt x="808" y="432"/>
                    </a:lnTo>
                    <a:lnTo>
                      <a:pt x="802" y="436"/>
                    </a:lnTo>
                    <a:lnTo>
                      <a:pt x="819" y="461"/>
                    </a:lnTo>
                    <a:lnTo>
                      <a:pt x="840" y="478"/>
                    </a:lnTo>
                    <a:lnTo>
                      <a:pt x="855" y="494"/>
                    </a:lnTo>
                    <a:lnTo>
                      <a:pt x="854" y="498"/>
                    </a:lnTo>
                    <a:lnTo>
                      <a:pt x="867" y="515"/>
                    </a:lnTo>
                    <a:lnTo>
                      <a:pt x="879" y="520"/>
                    </a:lnTo>
                    <a:lnTo>
                      <a:pt x="915" y="545"/>
                    </a:lnTo>
                    <a:lnTo>
                      <a:pt x="937" y="556"/>
                    </a:lnTo>
                    <a:lnTo>
                      <a:pt x="977" y="570"/>
                    </a:lnTo>
                    <a:lnTo>
                      <a:pt x="980" y="614"/>
                    </a:lnTo>
                    <a:lnTo>
                      <a:pt x="979" y="623"/>
                    </a:lnTo>
                    <a:lnTo>
                      <a:pt x="999" y="644"/>
                    </a:lnTo>
                    <a:lnTo>
                      <a:pt x="1014" y="651"/>
                    </a:lnTo>
                    <a:lnTo>
                      <a:pt x="1004" y="670"/>
                    </a:lnTo>
                    <a:lnTo>
                      <a:pt x="1011" y="676"/>
                    </a:lnTo>
                    <a:lnTo>
                      <a:pt x="1014" y="684"/>
                    </a:lnTo>
                    <a:lnTo>
                      <a:pt x="999" y="695"/>
                    </a:lnTo>
                    <a:lnTo>
                      <a:pt x="984" y="707"/>
                    </a:lnTo>
                    <a:lnTo>
                      <a:pt x="975" y="714"/>
                    </a:lnTo>
                    <a:lnTo>
                      <a:pt x="968" y="725"/>
                    </a:lnTo>
                    <a:lnTo>
                      <a:pt x="951" y="748"/>
                    </a:lnTo>
                    <a:lnTo>
                      <a:pt x="948" y="764"/>
                    </a:lnTo>
                    <a:lnTo>
                      <a:pt x="948" y="769"/>
                    </a:lnTo>
                    <a:lnTo>
                      <a:pt x="948" y="773"/>
                    </a:lnTo>
                    <a:lnTo>
                      <a:pt x="941" y="783"/>
                    </a:lnTo>
                    <a:lnTo>
                      <a:pt x="934" y="781"/>
                    </a:lnTo>
                    <a:lnTo>
                      <a:pt x="920" y="794"/>
                    </a:lnTo>
                    <a:lnTo>
                      <a:pt x="920" y="797"/>
                    </a:lnTo>
                    <a:lnTo>
                      <a:pt x="919" y="799"/>
                    </a:lnTo>
                    <a:lnTo>
                      <a:pt x="914" y="810"/>
                    </a:lnTo>
                    <a:lnTo>
                      <a:pt x="907" y="827"/>
                    </a:lnTo>
                    <a:lnTo>
                      <a:pt x="896" y="847"/>
                    </a:lnTo>
                    <a:lnTo>
                      <a:pt x="895" y="850"/>
                    </a:lnTo>
                    <a:lnTo>
                      <a:pt x="879" y="857"/>
                    </a:lnTo>
                    <a:lnTo>
                      <a:pt x="871" y="866"/>
                    </a:lnTo>
                    <a:lnTo>
                      <a:pt x="871" y="878"/>
                    </a:lnTo>
                    <a:lnTo>
                      <a:pt x="857" y="885"/>
                    </a:lnTo>
                    <a:lnTo>
                      <a:pt x="845" y="900"/>
                    </a:lnTo>
                    <a:lnTo>
                      <a:pt x="838" y="896"/>
                    </a:lnTo>
                    <a:lnTo>
                      <a:pt x="830" y="896"/>
                    </a:lnTo>
                    <a:lnTo>
                      <a:pt x="835" y="885"/>
                    </a:lnTo>
                    <a:lnTo>
                      <a:pt x="828" y="870"/>
                    </a:lnTo>
                    <a:lnTo>
                      <a:pt x="825" y="850"/>
                    </a:lnTo>
                    <a:lnTo>
                      <a:pt x="823" y="840"/>
                    </a:lnTo>
                    <a:lnTo>
                      <a:pt x="821" y="833"/>
                    </a:lnTo>
                    <a:lnTo>
                      <a:pt x="814" y="834"/>
                    </a:lnTo>
                    <a:lnTo>
                      <a:pt x="811" y="824"/>
                    </a:lnTo>
                    <a:lnTo>
                      <a:pt x="792" y="810"/>
                    </a:lnTo>
                    <a:lnTo>
                      <a:pt x="784" y="813"/>
                    </a:lnTo>
                    <a:lnTo>
                      <a:pt x="782" y="803"/>
                    </a:lnTo>
                    <a:lnTo>
                      <a:pt x="773" y="806"/>
                    </a:lnTo>
                    <a:lnTo>
                      <a:pt x="772" y="818"/>
                    </a:lnTo>
                    <a:lnTo>
                      <a:pt x="763" y="817"/>
                    </a:lnTo>
                    <a:lnTo>
                      <a:pt x="751" y="790"/>
                    </a:lnTo>
                    <a:lnTo>
                      <a:pt x="741" y="792"/>
                    </a:lnTo>
                    <a:lnTo>
                      <a:pt x="739" y="787"/>
                    </a:lnTo>
                    <a:lnTo>
                      <a:pt x="729" y="780"/>
                    </a:lnTo>
                    <a:lnTo>
                      <a:pt x="727" y="780"/>
                    </a:lnTo>
                    <a:lnTo>
                      <a:pt x="710" y="795"/>
                    </a:lnTo>
                    <a:lnTo>
                      <a:pt x="698" y="804"/>
                    </a:lnTo>
                    <a:lnTo>
                      <a:pt x="696" y="811"/>
                    </a:lnTo>
                    <a:lnTo>
                      <a:pt x="691" y="824"/>
                    </a:lnTo>
                    <a:lnTo>
                      <a:pt x="681" y="824"/>
                    </a:lnTo>
                    <a:lnTo>
                      <a:pt x="678" y="833"/>
                    </a:lnTo>
                    <a:lnTo>
                      <a:pt x="672" y="827"/>
                    </a:lnTo>
                    <a:lnTo>
                      <a:pt x="660" y="833"/>
                    </a:lnTo>
                    <a:lnTo>
                      <a:pt x="655" y="834"/>
                    </a:lnTo>
                    <a:lnTo>
                      <a:pt x="650" y="845"/>
                    </a:lnTo>
                    <a:lnTo>
                      <a:pt x="664" y="873"/>
                    </a:lnTo>
                    <a:lnTo>
                      <a:pt x="667" y="887"/>
                    </a:lnTo>
                    <a:lnTo>
                      <a:pt x="678" y="887"/>
                    </a:lnTo>
                    <a:lnTo>
                      <a:pt x="683" y="894"/>
                    </a:lnTo>
                    <a:lnTo>
                      <a:pt x="676" y="907"/>
                    </a:lnTo>
                    <a:lnTo>
                      <a:pt x="669" y="905"/>
                    </a:lnTo>
                    <a:lnTo>
                      <a:pt x="664" y="892"/>
                    </a:lnTo>
                    <a:lnTo>
                      <a:pt x="659" y="905"/>
                    </a:lnTo>
                    <a:lnTo>
                      <a:pt x="643" y="912"/>
                    </a:lnTo>
                    <a:lnTo>
                      <a:pt x="636" y="907"/>
                    </a:lnTo>
                    <a:lnTo>
                      <a:pt x="631" y="917"/>
                    </a:lnTo>
                    <a:lnTo>
                      <a:pt x="635" y="919"/>
                    </a:lnTo>
                    <a:lnTo>
                      <a:pt x="628" y="938"/>
                    </a:lnTo>
                    <a:lnTo>
                      <a:pt x="619" y="915"/>
                    </a:lnTo>
                    <a:lnTo>
                      <a:pt x="606" y="915"/>
                    </a:lnTo>
                    <a:lnTo>
                      <a:pt x="595" y="929"/>
                    </a:lnTo>
                    <a:lnTo>
                      <a:pt x="595" y="944"/>
                    </a:lnTo>
                    <a:lnTo>
                      <a:pt x="580" y="942"/>
                    </a:lnTo>
                    <a:lnTo>
                      <a:pt x="577" y="958"/>
                    </a:lnTo>
                    <a:lnTo>
                      <a:pt x="553" y="949"/>
                    </a:lnTo>
                    <a:lnTo>
                      <a:pt x="530" y="954"/>
                    </a:lnTo>
                    <a:lnTo>
                      <a:pt x="524" y="942"/>
                    </a:lnTo>
                    <a:lnTo>
                      <a:pt x="520" y="933"/>
                    </a:lnTo>
                    <a:lnTo>
                      <a:pt x="510" y="929"/>
                    </a:lnTo>
                    <a:lnTo>
                      <a:pt x="506" y="922"/>
                    </a:lnTo>
                    <a:lnTo>
                      <a:pt x="506" y="919"/>
                    </a:lnTo>
                    <a:lnTo>
                      <a:pt x="503" y="915"/>
                    </a:lnTo>
                    <a:lnTo>
                      <a:pt x="500" y="919"/>
                    </a:lnTo>
                    <a:lnTo>
                      <a:pt x="483" y="919"/>
                    </a:lnTo>
                    <a:lnTo>
                      <a:pt x="462" y="910"/>
                    </a:lnTo>
                    <a:lnTo>
                      <a:pt x="459" y="901"/>
                    </a:lnTo>
                    <a:lnTo>
                      <a:pt x="445" y="910"/>
                    </a:lnTo>
                    <a:lnTo>
                      <a:pt x="435" y="907"/>
                    </a:lnTo>
                    <a:lnTo>
                      <a:pt x="426" y="900"/>
                    </a:lnTo>
                    <a:lnTo>
                      <a:pt x="421" y="896"/>
                    </a:lnTo>
                    <a:lnTo>
                      <a:pt x="418" y="885"/>
                    </a:lnTo>
                    <a:lnTo>
                      <a:pt x="409" y="866"/>
                    </a:lnTo>
                    <a:lnTo>
                      <a:pt x="397" y="875"/>
                    </a:lnTo>
                    <a:lnTo>
                      <a:pt x="385" y="870"/>
                    </a:lnTo>
                    <a:lnTo>
                      <a:pt x="371" y="857"/>
                    </a:lnTo>
                    <a:lnTo>
                      <a:pt x="356" y="862"/>
                    </a:lnTo>
                    <a:lnTo>
                      <a:pt x="359" y="871"/>
                    </a:lnTo>
                    <a:lnTo>
                      <a:pt x="342" y="884"/>
                    </a:lnTo>
                    <a:lnTo>
                      <a:pt x="327" y="892"/>
                    </a:lnTo>
                    <a:lnTo>
                      <a:pt x="320" y="901"/>
                    </a:lnTo>
                    <a:lnTo>
                      <a:pt x="289" y="887"/>
                    </a:lnTo>
                    <a:lnTo>
                      <a:pt x="289" y="882"/>
                    </a:lnTo>
                    <a:lnTo>
                      <a:pt x="281" y="866"/>
                    </a:lnTo>
                    <a:lnTo>
                      <a:pt x="272" y="862"/>
                    </a:lnTo>
                    <a:lnTo>
                      <a:pt x="270" y="862"/>
                    </a:lnTo>
                    <a:lnTo>
                      <a:pt x="267" y="862"/>
                    </a:lnTo>
                    <a:lnTo>
                      <a:pt x="248" y="848"/>
                    </a:lnTo>
                    <a:lnTo>
                      <a:pt x="228" y="838"/>
                    </a:lnTo>
                    <a:lnTo>
                      <a:pt x="217" y="840"/>
                    </a:lnTo>
                    <a:lnTo>
                      <a:pt x="214" y="850"/>
                    </a:lnTo>
                    <a:lnTo>
                      <a:pt x="209" y="852"/>
                    </a:lnTo>
                    <a:lnTo>
                      <a:pt x="204" y="843"/>
                    </a:lnTo>
                    <a:lnTo>
                      <a:pt x="200" y="834"/>
                    </a:lnTo>
                    <a:lnTo>
                      <a:pt x="200" y="815"/>
                    </a:lnTo>
                    <a:lnTo>
                      <a:pt x="195" y="811"/>
                    </a:lnTo>
                    <a:lnTo>
                      <a:pt x="211" y="783"/>
                    </a:lnTo>
                    <a:lnTo>
                      <a:pt x="207" y="776"/>
                    </a:lnTo>
                    <a:lnTo>
                      <a:pt x="194" y="766"/>
                    </a:lnTo>
                    <a:lnTo>
                      <a:pt x="188" y="769"/>
                    </a:lnTo>
                    <a:lnTo>
                      <a:pt x="176" y="753"/>
                    </a:lnTo>
                    <a:lnTo>
                      <a:pt x="161" y="744"/>
                    </a:lnTo>
                    <a:lnTo>
                      <a:pt x="159" y="748"/>
                    </a:lnTo>
                    <a:lnTo>
                      <a:pt x="152" y="744"/>
                    </a:lnTo>
                    <a:lnTo>
                      <a:pt x="125" y="725"/>
                    </a:lnTo>
                    <a:lnTo>
                      <a:pt x="105" y="718"/>
                    </a:lnTo>
                    <a:lnTo>
                      <a:pt x="48" y="686"/>
                    </a:lnTo>
                    <a:lnTo>
                      <a:pt x="46" y="699"/>
                    </a:lnTo>
                    <a:lnTo>
                      <a:pt x="41" y="700"/>
                    </a:lnTo>
                    <a:lnTo>
                      <a:pt x="34" y="700"/>
                    </a:lnTo>
                    <a:lnTo>
                      <a:pt x="17" y="690"/>
                    </a:lnTo>
                    <a:lnTo>
                      <a:pt x="16" y="684"/>
                    </a:lnTo>
                    <a:lnTo>
                      <a:pt x="4" y="669"/>
                    </a:lnTo>
                    <a:lnTo>
                      <a:pt x="4" y="658"/>
                    </a:lnTo>
                    <a:lnTo>
                      <a:pt x="0" y="646"/>
                    </a:lnTo>
                    <a:lnTo>
                      <a:pt x="4" y="635"/>
                    </a:lnTo>
                    <a:lnTo>
                      <a:pt x="4" y="633"/>
                    </a:lnTo>
                    <a:lnTo>
                      <a:pt x="7" y="616"/>
                    </a:lnTo>
                    <a:lnTo>
                      <a:pt x="7" y="612"/>
                    </a:lnTo>
                    <a:lnTo>
                      <a:pt x="16" y="616"/>
                    </a:lnTo>
                    <a:lnTo>
                      <a:pt x="33" y="598"/>
                    </a:lnTo>
                    <a:lnTo>
                      <a:pt x="43" y="577"/>
                    </a:lnTo>
                    <a:lnTo>
                      <a:pt x="40" y="566"/>
                    </a:lnTo>
                    <a:lnTo>
                      <a:pt x="64" y="572"/>
                    </a:lnTo>
                    <a:lnTo>
                      <a:pt x="87" y="589"/>
                    </a:lnTo>
                    <a:lnTo>
                      <a:pt x="94" y="584"/>
                    </a:lnTo>
                    <a:lnTo>
                      <a:pt x="120" y="598"/>
                    </a:lnTo>
                    <a:lnTo>
                      <a:pt x="125" y="607"/>
                    </a:lnTo>
                    <a:lnTo>
                      <a:pt x="130" y="609"/>
                    </a:lnTo>
                    <a:lnTo>
                      <a:pt x="146" y="598"/>
                    </a:lnTo>
                    <a:lnTo>
                      <a:pt x="154" y="607"/>
                    </a:lnTo>
                    <a:lnTo>
                      <a:pt x="164" y="607"/>
                    </a:lnTo>
                    <a:lnTo>
                      <a:pt x="176" y="586"/>
                    </a:lnTo>
                    <a:lnTo>
                      <a:pt x="176" y="580"/>
                    </a:lnTo>
                    <a:lnTo>
                      <a:pt x="192" y="577"/>
                    </a:lnTo>
                    <a:lnTo>
                      <a:pt x="185" y="570"/>
                    </a:lnTo>
                    <a:lnTo>
                      <a:pt x="207" y="566"/>
                    </a:lnTo>
                    <a:lnTo>
                      <a:pt x="199" y="559"/>
                    </a:lnTo>
                    <a:lnTo>
                      <a:pt x="180" y="543"/>
                    </a:lnTo>
                    <a:lnTo>
                      <a:pt x="185" y="536"/>
                    </a:lnTo>
                    <a:lnTo>
                      <a:pt x="182" y="533"/>
                    </a:lnTo>
                    <a:lnTo>
                      <a:pt x="163" y="526"/>
                    </a:lnTo>
                    <a:lnTo>
                      <a:pt x="147" y="512"/>
                    </a:lnTo>
                    <a:lnTo>
                      <a:pt x="130" y="494"/>
                    </a:lnTo>
                    <a:lnTo>
                      <a:pt x="125" y="487"/>
                    </a:lnTo>
                    <a:lnTo>
                      <a:pt x="120" y="453"/>
                    </a:lnTo>
                    <a:lnTo>
                      <a:pt x="103" y="443"/>
                    </a:lnTo>
                    <a:lnTo>
                      <a:pt x="93" y="438"/>
                    </a:lnTo>
                    <a:lnTo>
                      <a:pt x="87" y="434"/>
                    </a:lnTo>
                    <a:lnTo>
                      <a:pt x="77" y="425"/>
                    </a:lnTo>
                    <a:lnTo>
                      <a:pt x="96" y="409"/>
                    </a:lnTo>
                    <a:lnTo>
                      <a:pt x="99" y="395"/>
                    </a:lnTo>
                    <a:lnTo>
                      <a:pt x="98" y="390"/>
                    </a:lnTo>
                    <a:lnTo>
                      <a:pt x="86" y="385"/>
                    </a:lnTo>
                    <a:lnTo>
                      <a:pt x="57" y="356"/>
                    </a:lnTo>
                    <a:lnTo>
                      <a:pt x="69" y="342"/>
                    </a:lnTo>
                    <a:lnTo>
                      <a:pt x="79" y="342"/>
                    </a:lnTo>
                    <a:lnTo>
                      <a:pt x="93" y="330"/>
                    </a:lnTo>
                    <a:lnTo>
                      <a:pt x="89" y="325"/>
                    </a:lnTo>
                    <a:lnTo>
                      <a:pt x="91" y="305"/>
                    </a:lnTo>
                    <a:lnTo>
                      <a:pt x="86" y="302"/>
                    </a:lnTo>
                    <a:lnTo>
                      <a:pt x="82" y="289"/>
                    </a:lnTo>
                    <a:lnTo>
                      <a:pt x="79" y="281"/>
                    </a:lnTo>
                    <a:lnTo>
                      <a:pt x="84" y="282"/>
                    </a:lnTo>
                    <a:lnTo>
                      <a:pt x="89" y="277"/>
                    </a:lnTo>
                    <a:lnTo>
                      <a:pt x="89" y="260"/>
                    </a:lnTo>
                    <a:lnTo>
                      <a:pt x="101" y="251"/>
                    </a:lnTo>
                    <a:lnTo>
                      <a:pt x="99" y="244"/>
                    </a:lnTo>
                    <a:lnTo>
                      <a:pt x="122" y="251"/>
                    </a:lnTo>
                    <a:lnTo>
                      <a:pt x="134" y="252"/>
                    </a:lnTo>
                    <a:lnTo>
                      <a:pt x="149" y="245"/>
                    </a:lnTo>
                    <a:lnTo>
                      <a:pt x="161" y="256"/>
                    </a:lnTo>
                    <a:lnTo>
                      <a:pt x="182" y="249"/>
                    </a:lnTo>
                    <a:lnTo>
                      <a:pt x="194" y="251"/>
                    </a:lnTo>
                    <a:lnTo>
                      <a:pt x="212" y="244"/>
                    </a:lnTo>
                    <a:lnTo>
                      <a:pt x="216" y="24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3" name="Freeform 49">
                <a:extLst>
                  <a:ext uri="{FF2B5EF4-FFF2-40B4-BE49-F238E27FC236}">
                    <a16:creationId xmlns:a16="http://schemas.microsoft.com/office/drawing/2014/main" id="{349B210F-A212-5044-9406-19595F8E94C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4352403" y="4352999"/>
                <a:ext cx="467610" cy="532333"/>
              </a:xfrm>
              <a:custGeom>
                <a:avLst/>
                <a:gdLst>
                  <a:gd name="T0" fmla="*/ 274 w 883"/>
                  <a:gd name="T1" fmla="*/ 346 h 985"/>
                  <a:gd name="T2" fmla="*/ 297 w 883"/>
                  <a:gd name="T3" fmla="*/ 351 h 985"/>
                  <a:gd name="T4" fmla="*/ 329 w 883"/>
                  <a:gd name="T5" fmla="*/ 346 h 985"/>
                  <a:gd name="T6" fmla="*/ 366 w 883"/>
                  <a:gd name="T7" fmla="*/ 279 h 985"/>
                  <a:gd name="T8" fmla="*/ 373 w 883"/>
                  <a:gd name="T9" fmla="*/ 250 h 985"/>
                  <a:gd name="T10" fmla="*/ 355 w 883"/>
                  <a:gd name="T11" fmla="*/ 229 h 985"/>
                  <a:gd name="T12" fmla="*/ 344 w 883"/>
                  <a:gd name="T13" fmla="*/ 208 h 985"/>
                  <a:gd name="T14" fmla="*/ 341 w 883"/>
                  <a:gd name="T15" fmla="*/ 174 h 985"/>
                  <a:gd name="T16" fmla="*/ 344 w 883"/>
                  <a:gd name="T17" fmla="*/ 146 h 985"/>
                  <a:gd name="T18" fmla="*/ 325 w 883"/>
                  <a:gd name="T19" fmla="*/ 136 h 985"/>
                  <a:gd name="T20" fmla="*/ 310 w 883"/>
                  <a:gd name="T21" fmla="*/ 129 h 985"/>
                  <a:gd name="T22" fmla="*/ 306 w 883"/>
                  <a:gd name="T23" fmla="*/ 138 h 985"/>
                  <a:gd name="T24" fmla="*/ 299 w 883"/>
                  <a:gd name="T25" fmla="*/ 139 h 985"/>
                  <a:gd name="T26" fmla="*/ 289 w 883"/>
                  <a:gd name="T27" fmla="*/ 129 h 985"/>
                  <a:gd name="T28" fmla="*/ 261 w 883"/>
                  <a:gd name="T29" fmla="*/ 142 h 985"/>
                  <a:gd name="T30" fmla="*/ 226 w 883"/>
                  <a:gd name="T31" fmla="*/ 104 h 985"/>
                  <a:gd name="T32" fmla="*/ 195 w 883"/>
                  <a:gd name="T33" fmla="*/ 83 h 985"/>
                  <a:gd name="T34" fmla="*/ 167 w 883"/>
                  <a:gd name="T35" fmla="*/ 57 h 985"/>
                  <a:gd name="T36" fmla="*/ 167 w 883"/>
                  <a:gd name="T37" fmla="*/ 27 h 985"/>
                  <a:gd name="T38" fmla="*/ 154 w 883"/>
                  <a:gd name="T39" fmla="*/ 11 h 985"/>
                  <a:gd name="T40" fmla="*/ 135 w 883"/>
                  <a:gd name="T41" fmla="*/ 0 h 985"/>
                  <a:gd name="T42" fmla="*/ 124 w 883"/>
                  <a:gd name="T43" fmla="*/ 3 h 985"/>
                  <a:gd name="T44" fmla="*/ 107 w 883"/>
                  <a:gd name="T45" fmla="*/ 19 h 985"/>
                  <a:gd name="T46" fmla="*/ 82 w 883"/>
                  <a:gd name="T47" fmla="*/ 17 h 985"/>
                  <a:gd name="T48" fmla="*/ 52 w 883"/>
                  <a:gd name="T49" fmla="*/ 28 h 985"/>
                  <a:gd name="T50" fmla="*/ 56 w 883"/>
                  <a:gd name="T51" fmla="*/ 60 h 985"/>
                  <a:gd name="T52" fmla="*/ 34 w 883"/>
                  <a:gd name="T53" fmla="*/ 85 h 985"/>
                  <a:gd name="T54" fmla="*/ 16 w 883"/>
                  <a:gd name="T55" fmla="*/ 90 h 985"/>
                  <a:gd name="T56" fmla="*/ 10 w 883"/>
                  <a:gd name="T57" fmla="*/ 104 h 985"/>
                  <a:gd name="T58" fmla="*/ 10 w 883"/>
                  <a:gd name="T59" fmla="*/ 112 h 985"/>
                  <a:gd name="T60" fmla="*/ 13 w 883"/>
                  <a:gd name="T61" fmla="*/ 128 h 985"/>
                  <a:gd name="T62" fmla="*/ 31 w 883"/>
                  <a:gd name="T63" fmla="*/ 159 h 985"/>
                  <a:gd name="T64" fmla="*/ 33 w 883"/>
                  <a:gd name="T65" fmla="*/ 174 h 985"/>
                  <a:gd name="T66" fmla="*/ 47 w 883"/>
                  <a:gd name="T67" fmla="*/ 195 h 985"/>
                  <a:gd name="T68" fmla="*/ 49 w 883"/>
                  <a:gd name="T69" fmla="*/ 211 h 985"/>
                  <a:gd name="T70" fmla="*/ 63 w 883"/>
                  <a:gd name="T71" fmla="*/ 239 h 985"/>
                  <a:gd name="T72" fmla="*/ 93 w 883"/>
                  <a:gd name="T73" fmla="*/ 263 h 985"/>
                  <a:gd name="T74" fmla="*/ 97 w 883"/>
                  <a:gd name="T75" fmla="*/ 282 h 985"/>
                  <a:gd name="T76" fmla="*/ 117 w 883"/>
                  <a:gd name="T77" fmla="*/ 297 h 985"/>
                  <a:gd name="T78" fmla="*/ 113 w 883"/>
                  <a:gd name="T79" fmla="*/ 316 h 985"/>
                  <a:gd name="T80" fmla="*/ 93 w 883"/>
                  <a:gd name="T81" fmla="*/ 334 h 985"/>
                  <a:gd name="T82" fmla="*/ 86 w 883"/>
                  <a:gd name="T83" fmla="*/ 361 h 985"/>
                  <a:gd name="T84" fmla="*/ 83 w 883"/>
                  <a:gd name="T85" fmla="*/ 380 h 985"/>
                  <a:gd name="T86" fmla="*/ 102 w 883"/>
                  <a:gd name="T87" fmla="*/ 415 h 985"/>
                  <a:gd name="T88" fmla="*/ 121 w 883"/>
                  <a:gd name="T89" fmla="*/ 391 h 985"/>
                  <a:gd name="T90" fmla="*/ 147 w 883"/>
                  <a:gd name="T91" fmla="*/ 391 h 985"/>
                  <a:gd name="T92" fmla="*/ 172 w 883"/>
                  <a:gd name="T93" fmla="*/ 394 h 985"/>
                  <a:gd name="T94" fmla="*/ 169 w 883"/>
                  <a:gd name="T95" fmla="*/ 412 h 985"/>
                  <a:gd name="T96" fmla="*/ 188 w 883"/>
                  <a:gd name="T97" fmla="*/ 425 h 985"/>
                  <a:gd name="T98" fmla="*/ 211 w 883"/>
                  <a:gd name="T99" fmla="*/ 423 h 985"/>
                  <a:gd name="T100" fmla="*/ 242 w 883"/>
                  <a:gd name="T101" fmla="*/ 415 h 985"/>
                  <a:gd name="T102" fmla="*/ 249 w 883"/>
                  <a:gd name="T103" fmla="*/ 414 h 985"/>
                  <a:gd name="T104" fmla="*/ 263 w 883"/>
                  <a:gd name="T105" fmla="*/ 382 h 98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883" h="985">
                    <a:moveTo>
                      <a:pt x="614" y="855"/>
                    </a:moveTo>
                    <a:lnTo>
                      <a:pt x="621" y="830"/>
                    </a:lnTo>
                    <a:lnTo>
                      <a:pt x="621" y="802"/>
                    </a:lnTo>
                    <a:lnTo>
                      <a:pt x="626" y="786"/>
                    </a:lnTo>
                    <a:lnTo>
                      <a:pt x="636" y="797"/>
                    </a:lnTo>
                    <a:lnTo>
                      <a:pt x="657" y="797"/>
                    </a:lnTo>
                    <a:lnTo>
                      <a:pt x="669" y="802"/>
                    </a:lnTo>
                    <a:lnTo>
                      <a:pt x="672" y="799"/>
                    </a:lnTo>
                    <a:lnTo>
                      <a:pt x="681" y="799"/>
                    </a:lnTo>
                    <a:lnTo>
                      <a:pt x="690" y="807"/>
                    </a:lnTo>
                    <a:lnTo>
                      <a:pt x="710" y="800"/>
                    </a:lnTo>
                    <a:lnTo>
                      <a:pt x="729" y="799"/>
                    </a:lnTo>
                    <a:lnTo>
                      <a:pt x="746" y="800"/>
                    </a:lnTo>
                    <a:lnTo>
                      <a:pt x="755" y="806"/>
                    </a:lnTo>
                    <a:lnTo>
                      <a:pt x="765" y="797"/>
                    </a:lnTo>
                    <a:lnTo>
                      <a:pt x="778" y="788"/>
                    </a:lnTo>
                    <a:lnTo>
                      <a:pt x="809" y="733"/>
                    </a:lnTo>
                    <a:lnTo>
                      <a:pt x="826" y="686"/>
                    </a:lnTo>
                    <a:lnTo>
                      <a:pt x="830" y="679"/>
                    </a:lnTo>
                    <a:lnTo>
                      <a:pt x="850" y="643"/>
                    </a:lnTo>
                    <a:lnTo>
                      <a:pt x="859" y="629"/>
                    </a:lnTo>
                    <a:lnTo>
                      <a:pt x="883" y="585"/>
                    </a:lnTo>
                    <a:lnTo>
                      <a:pt x="876" y="582"/>
                    </a:lnTo>
                    <a:lnTo>
                      <a:pt x="873" y="576"/>
                    </a:lnTo>
                    <a:lnTo>
                      <a:pt x="866" y="575"/>
                    </a:lnTo>
                    <a:lnTo>
                      <a:pt x="854" y="561"/>
                    </a:lnTo>
                    <a:lnTo>
                      <a:pt x="850" y="552"/>
                    </a:lnTo>
                    <a:lnTo>
                      <a:pt x="840" y="532"/>
                    </a:lnTo>
                    <a:lnTo>
                      <a:pt x="826" y="525"/>
                    </a:lnTo>
                    <a:lnTo>
                      <a:pt x="825" y="527"/>
                    </a:lnTo>
                    <a:lnTo>
                      <a:pt x="813" y="532"/>
                    </a:lnTo>
                    <a:lnTo>
                      <a:pt x="801" y="522"/>
                    </a:lnTo>
                    <a:lnTo>
                      <a:pt x="808" y="499"/>
                    </a:lnTo>
                    <a:lnTo>
                      <a:pt x="799" y="490"/>
                    </a:lnTo>
                    <a:lnTo>
                      <a:pt x="799" y="479"/>
                    </a:lnTo>
                    <a:lnTo>
                      <a:pt x="790" y="467"/>
                    </a:lnTo>
                    <a:lnTo>
                      <a:pt x="796" y="441"/>
                    </a:lnTo>
                    <a:lnTo>
                      <a:pt x="794" y="432"/>
                    </a:lnTo>
                    <a:lnTo>
                      <a:pt x="802" y="425"/>
                    </a:lnTo>
                    <a:lnTo>
                      <a:pt x="792" y="400"/>
                    </a:lnTo>
                    <a:lnTo>
                      <a:pt x="802" y="356"/>
                    </a:lnTo>
                    <a:lnTo>
                      <a:pt x="792" y="353"/>
                    </a:lnTo>
                    <a:lnTo>
                      <a:pt x="785" y="344"/>
                    </a:lnTo>
                    <a:lnTo>
                      <a:pt x="792" y="340"/>
                    </a:lnTo>
                    <a:lnTo>
                      <a:pt x="799" y="337"/>
                    </a:lnTo>
                    <a:lnTo>
                      <a:pt x="765" y="308"/>
                    </a:lnTo>
                    <a:lnTo>
                      <a:pt x="765" y="317"/>
                    </a:lnTo>
                    <a:lnTo>
                      <a:pt x="760" y="319"/>
                    </a:lnTo>
                    <a:lnTo>
                      <a:pt x="760" y="314"/>
                    </a:lnTo>
                    <a:lnTo>
                      <a:pt x="755" y="312"/>
                    </a:lnTo>
                    <a:lnTo>
                      <a:pt x="751" y="314"/>
                    </a:lnTo>
                    <a:lnTo>
                      <a:pt x="749" y="308"/>
                    </a:lnTo>
                    <a:lnTo>
                      <a:pt x="746" y="307"/>
                    </a:lnTo>
                    <a:lnTo>
                      <a:pt x="725" y="305"/>
                    </a:lnTo>
                    <a:lnTo>
                      <a:pt x="720" y="298"/>
                    </a:lnTo>
                    <a:lnTo>
                      <a:pt x="712" y="301"/>
                    </a:lnTo>
                    <a:lnTo>
                      <a:pt x="713" y="308"/>
                    </a:lnTo>
                    <a:lnTo>
                      <a:pt x="713" y="317"/>
                    </a:lnTo>
                    <a:lnTo>
                      <a:pt x="712" y="312"/>
                    </a:lnTo>
                    <a:lnTo>
                      <a:pt x="710" y="317"/>
                    </a:lnTo>
                    <a:lnTo>
                      <a:pt x="705" y="303"/>
                    </a:lnTo>
                    <a:lnTo>
                      <a:pt x="696" y="303"/>
                    </a:lnTo>
                    <a:lnTo>
                      <a:pt x="695" y="307"/>
                    </a:lnTo>
                    <a:lnTo>
                      <a:pt x="691" y="312"/>
                    </a:lnTo>
                    <a:lnTo>
                      <a:pt x="695" y="319"/>
                    </a:lnTo>
                    <a:lnTo>
                      <a:pt x="696" y="324"/>
                    </a:lnTo>
                    <a:lnTo>
                      <a:pt x="681" y="321"/>
                    </a:lnTo>
                    <a:lnTo>
                      <a:pt x="683" y="315"/>
                    </a:lnTo>
                    <a:lnTo>
                      <a:pt x="681" y="308"/>
                    </a:lnTo>
                    <a:lnTo>
                      <a:pt x="672" y="298"/>
                    </a:lnTo>
                    <a:lnTo>
                      <a:pt x="666" y="308"/>
                    </a:lnTo>
                    <a:lnTo>
                      <a:pt x="630" y="345"/>
                    </a:lnTo>
                    <a:lnTo>
                      <a:pt x="621" y="345"/>
                    </a:lnTo>
                    <a:lnTo>
                      <a:pt x="614" y="342"/>
                    </a:lnTo>
                    <a:lnTo>
                      <a:pt x="607" y="326"/>
                    </a:lnTo>
                    <a:lnTo>
                      <a:pt x="585" y="308"/>
                    </a:lnTo>
                    <a:lnTo>
                      <a:pt x="570" y="289"/>
                    </a:lnTo>
                    <a:lnTo>
                      <a:pt x="544" y="268"/>
                    </a:lnTo>
                    <a:lnTo>
                      <a:pt x="529" y="243"/>
                    </a:lnTo>
                    <a:lnTo>
                      <a:pt x="524" y="240"/>
                    </a:lnTo>
                    <a:lnTo>
                      <a:pt x="513" y="204"/>
                    </a:lnTo>
                    <a:lnTo>
                      <a:pt x="500" y="176"/>
                    </a:lnTo>
                    <a:lnTo>
                      <a:pt x="483" y="167"/>
                    </a:lnTo>
                    <a:lnTo>
                      <a:pt x="469" y="169"/>
                    </a:lnTo>
                    <a:lnTo>
                      <a:pt x="453" y="190"/>
                    </a:lnTo>
                    <a:lnTo>
                      <a:pt x="443" y="180"/>
                    </a:lnTo>
                    <a:lnTo>
                      <a:pt x="394" y="153"/>
                    </a:lnTo>
                    <a:lnTo>
                      <a:pt x="370" y="143"/>
                    </a:lnTo>
                    <a:lnTo>
                      <a:pt x="366" y="132"/>
                    </a:lnTo>
                    <a:lnTo>
                      <a:pt x="389" y="132"/>
                    </a:lnTo>
                    <a:lnTo>
                      <a:pt x="402" y="106"/>
                    </a:lnTo>
                    <a:lnTo>
                      <a:pt x="400" y="90"/>
                    </a:lnTo>
                    <a:lnTo>
                      <a:pt x="406" y="88"/>
                    </a:lnTo>
                    <a:lnTo>
                      <a:pt x="406" y="79"/>
                    </a:lnTo>
                    <a:lnTo>
                      <a:pt x="387" y="63"/>
                    </a:lnTo>
                    <a:lnTo>
                      <a:pt x="383" y="69"/>
                    </a:lnTo>
                    <a:lnTo>
                      <a:pt x="375" y="51"/>
                    </a:lnTo>
                    <a:lnTo>
                      <a:pt x="373" y="39"/>
                    </a:lnTo>
                    <a:lnTo>
                      <a:pt x="358" y="37"/>
                    </a:lnTo>
                    <a:lnTo>
                      <a:pt x="359" y="26"/>
                    </a:lnTo>
                    <a:lnTo>
                      <a:pt x="347" y="19"/>
                    </a:lnTo>
                    <a:lnTo>
                      <a:pt x="342" y="23"/>
                    </a:lnTo>
                    <a:lnTo>
                      <a:pt x="325" y="10"/>
                    </a:lnTo>
                    <a:lnTo>
                      <a:pt x="322" y="14"/>
                    </a:lnTo>
                    <a:lnTo>
                      <a:pt x="313" y="0"/>
                    </a:lnTo>
                    <a:lnTo>
                      <a:pt x="310" y="2"/>
                    </a:lnTo>
                    <a:lnTo>
                      <a:pt x="306" y="5"/>
                    </a:lnTo>
                    <a:lnTo>
                      <a:pt x="300" y="5"/>
                    </a:lnTo>
                    <a:lnTo>
                      <a:pt x="294" y="10"/>
                    </a:lnTo>
                    <a:lnTo>
                      <a:pt x="288" y="7"/>
                    </a:lnTo>
                    <a:lnTo>
                      <a:pt x="282" y="18"/>
                    </a:lnTo>
                    <a:lnTo>
                      <a:pt x="272" y="21"/>
                    </a:lnTo>
                    <a:lnTo>
                      <a:pt x="270" y="23"/>
                    </a:lnTo>
                    <a:lnTo>
                      <a:pt x="267" y="37"/>
                    </a:lnTo>
                    <a:lnTo>
                      <a:pt x="248" y="44"/>
                    </a:lnTo>
                    <a:lnTo>
                      <a:pt x="241" y="37"/>
                    </a:lnTo>
                    <a:lnTo>
                      <a:pt x="231" y="32"/>
                    </a:lnTo>
                    <a:lnTo>
                      <a:pt x="226" y="37"/>
                    </a:lnTo>
                    <a:lnTo>
                      <a:pt x="199" y="42"/>
                    </a:lnTo>
                    <a:lnTo>
                      <a:pt x="190" y="40"/>
                    </a:lnTo>
                    <a:lnTo>
                      <a:pt x="183" y="39"/>
                    </a:lnTo>
                    <a:lnTo>
                      <a:pt x="171" y="33"/>
                    </a:lnTo>
                    <a:lnTo>
                      <a:pt x="137" y="35"/>
                    </a:lnTo>
                    <a:lnTo>
                      <a:pt x="122" y="51"/>
                    </a:lnTo>
                    <a:lnTo>
                      <a:pt x="120" y="65"/>
                    </a:lnTo>
                    <a:lnTo>
                      <a:pt x="122" y="69"/>
                    </a:lnTo>
                    <a:lnTo>
                      <a:pt x="129" y="90"/>
                    </a:lnTo>
                    <a:lnTo>
                      <a:pt x="137" y="116"/>
                    </a:lnTo>
                    <a:lnTo>
                      <a:pt x="134" y="136"/>
                    </a:lnTo>
                    <a:lnTo>
                      <a:pt x="130" y="139"/>
                    </a:lnTo>
                    <a:lnTo>
                      <a:pt x="117" y="164"/>
                    </a:lnTo>
                    <a:lnTo>
                      <a:pt x="115" y="173"/>
                    </a:lnTo>
                    <a:lnTo>
                      <a:pt x="111" y="181"/>
                    </a:lnTo>
                    <a:lnTo>
                      <a:pt x="91" y="190"/>
                    </a:lnTo>
                    <a:lnTo>
                      <a:pt x="79" y="196"/>
                    </a:lnTo>
                    <a:lnTo>
                      <a:pt x="79" y="210"/>
                    </a:lnTo>
                    <a:lnTo>
                      <a:pt x="74" y="213"/>
                    </a:lnTo>
                    <a:lnTo>
                      <a:pt x="65" y="210"/>
                    </a:lnTo>
                    <a:lnTo>
                      <a:pt x="40" y="204"/>
                    </a:lnTo>
                    <a:lnTo>
                      <a:pt x="38" y="206"/>
                    </a:lnTo>
                    <a:lnTo>
                      <a:pt x="24" y="204"/>
                    </a:lnTo>
                    <a:lnTo>
                      <a:pt x="16" y="203"/>
                    </a:lnTo>
                    <a:lnTo>
                      <a:pt x="16" y="211"/>
                    </a:lnTo>
                    <a:lnTo>
                      <a:pt x="24" y="217"/>
                    </a:lnTo>
                    <a:lnTo>
                      <a:pt x="23" y="240"/>
                    </a:lnTo>
                    <a:lnTo>
                      <a:pt x="11" y="238"/>
                    </a:lnTo>
                    <a:lnTo>
                      <a:pt x="0" y="240"/>
                    </a:lnTo>
                    <a:lnTo>
                      <a:pt x="11" y="248"/>
                    </a:lnTo>
                    <a:lnTo>
                      <a:pt x="16" y="256"/>
                    </a:lnTo>
                    <a:lnTo>
                      <a:pt x="24" y="257"/>
                    </a:lnTo>
                    <a:lnTo>
                      <a:pt x="19" y="268"/>
                    </a:lnTo>
                    <a:lnTo>
                      <a:pt x="29" y="270"/>
                    </a:lnTo>
                    <a:lnTo>
                      <a:pt x="29" y="289"/>
                    </a:lnTo>
                    <a:lnTo>
                      <a:pt x="33" y="293"/>
                    </a:lnTo>
                    <a:lnTo>
                      <a:pt x="31" y="294"/>
                    </a:lnTo>
                    <a:lnTo>
                      <a:pt x="28" y="317"/>
                    </a:lnTo>
                    <a:lnTo>
                      <a:pt x="29" y="330"/>
                    </a:lnTo>
                    <a:lnTo>
                      <a:pt x="45" y="338"/>
                    </a:lnTo>
                    <a:lnTo>
                      <a:pt x="60" y="354"/>
                    </a:lnTo>
                    <a:lnTo>
                      <a:pt x="72" y="365"/>
                    </a:lnTo>
                    <a:lnTo>
                      <a:pt x="87" y="368"/>
                    </a:lnTo>
                    <a:lnTo>
                      <a:pt x="93" y="375"/>
                    </a:lnTo>
                    <a:lnTo>
                      <a:pt x="98" y="379"/>
                    </a:lnTo>
                    <a:lnTo>
                      <a:pt x="82" y="393"/>
                    </a:lnTo>
                    <a:lnTo>
                      <a:pt x="76" y="400"/>
                    </a:lnTo>
                    <a:lnTo>
                      <a:pt x="74" y="402"/>
                    </a:lnTo>
                    <a:lnTo>
                      <a:pt x="65" y="420"/>
                    </a:lnTo>
                    <a:lnTo>
                      <a:pt x="81" y="432"/>
                    </a:lnTo>
                    <a:lnTo>
                      <a:pt x="105" y="442"/>
                    </a:lnTo>
                    <a:lnTo>
                      <a:pt x="110" y="449"/>
                    </a:lnTo>
                    <a:lnTo>
                      <a:pt x="113" y="448"/>
                    </a:lnTo>
                    <a:lnTo>
                      <a:pt x="118" y="451"/>
                    </a:lnTo>
                    <a:lnTo>
                      <a:pt x="111" y="458"/>
                    </a:lnTo>
                    <a:lnTo>
                      <a:pt x="120" y="479"/>
                    </a:lnTo>
                    <a:lnTo>
                      <a:pt x="115" y="486"/>
                    </a:lnTo>
                    <a:lnTo>
                      <a:pt x="123" y="499"/>
                    </a:lnTo>
                    <a:lnTo>
                      <a:pt x="117" y="509"/>
                    </a:lnTo>
                    <a:lnTo>
                      <a:pt x="117" y="515"/>
                    </a:lnTo>
                    <a:lnTo>
                      <a:pt x="141" y="529"/>
                    </a:lnTo>
                    <a:lnTo>
                      <a:pt x="146" y="550"/>
                    </a:lnTo>
                    <a:lnTo>
                      <a:pt x="182" y="573"/>
                    </a:lnTo>
                    <a:lnTo>
                      <a:pt x="188" y="591"/>
                    </a:lnTo>
                    <a:lnTo>
                      <a:pt x="197" y="587"/>
                    </a:lnTo>
                    <a:lnTo>
                      <a:pt x="199" y="589"/>
                    </a:lnTo>
                    <a:lnTo>
                      <a:pt x="216" y="605"/>
                    </a:lnTo>
                    <a:lnTo>
                      <a:pt x="212" y="631"/>
                    </a:lnTo>
                    <a:lnTo>
                      <a:pt x="223" y="642"/>
                    </a:lnTo>
                    <a:lnTo>
                      <a:pt x="223" y="643"/>
                    </a:lnTo>
                    <a:lnTo>
                      <a:pt x="226" y="645"/>
                    </a:lnTo>
                    <a:lnTo>
                      <a:pt x="226" y="649"/>
                    </a:lnTo>
                    <a:lnTo>
                      <a:pt x="231" y="658"/>
                    </a:lnTo>
                    <a:lnTo>
                      <a:pt x="248" y="666"/>
                    </a:lnTo>
                    <a:lnTo>
                      <a:pt x="259" y="670"/>
                    </a:lnTo>
                    <a:lnTo>
                      <a:pt x="269" y="680"/>
                    </a:lnTo>
                    <a:lnTo>
                      <a:pt x="272" y="684"/>
                    </a:lnTo>
                    <a:lnTo>
                      <a:pt x="267" y="687"/>
                    </a:lnTo>
                    <a:lnTo>
                      <a:pt x="270" y="702"/>
                    </a:lnTo>
                    <a:lnTo>
                      <a:pt x="262" y="707"/>
                    </a:lnTo>
                    <a:lnTo>
                      <a:pt x="264" y="721"/>
                    </a:lnTo>
                    <a:lnTo>
                      <a:pt x="262" y="728"/>
                    </a:lnTo>
                    <a:lnTo>
                      <a:pt x="250" y="733"/>
                    </a:lnTo>
                    <a:lnTo>
                      <a:pt x="229" y="744"/>
                    </a:lnTo>
                    <a:lnTo>
                      <a:pt x="228" y="749"/>
                    </a:lnTo>
                    <a:lnTo>
                      <a:pt x="217" y="760"/>
                    </a:lnTo>
                    <a:lnTo>
                      <a:pt x="217" y="769"/>
                    </a:lnTo>
                    <a:lnTo>
                      <a:pt x="211" y="777"/>
                    </a:lnTo>
                    <a:lnTo>
                      <a:pt x="212" y="779"/>
                    </a:lnTo>
                    <a:lnTo>
                      <a:pt x="214" y="800"/>
                    </a:lnTo>
                    <a:lnTo>
                      <a:pt x="214" y="807"/>
                    </a:lnTo>
                    <a:lnTo>
                      <a:pt x="200" y="830"/>
                    </a:lnTo>
                    <a:lnTo>
                      <a:pt x="183" y="839"/>
                    </a:lnTo>
                    <a:lnTo>
                      <a:pt x="197" y="851"/>
                    </a:lnTo>
                    <a:lnTo>
                      <a:pt x="197" y="857"/>
                    </a:lnTo>
                    <a:lnTo>
                      <a:pt x="180" y="867"/>
                    </a:lnTo>
                    <a:lnTo>
                      <a:pt x="194" y="874"/>
                    </a:lnTo>
                    <a:lnTo>
                      <a:pt x="197" y="885"/>
                    </a:lnTo>
                    <a:lnTo>
                      <a:pt x="204" y="899"/>
                    </a:lnTo>
                    <a:lnTo>
                      <a:pt x="217" y="915"/>
                    </a:lnTo>
                    <a:lnTo>
                      <a:pt x="231" y="940"/>
                    </a:lnTo>
                    <a:lnTo>
                      <a:pt x="238" y="954"/>
                    </a:lnTo>
                    <a:lnTo>
                      <a:pt x="241" y="961"/>
                    </a:lnTo>
                    <a:lnTo>
                      <a:pt x="252" y="943"/>
                    </a:lnTo>
                    <a:lnTo>
                      <a:pt x="257" y="927"/>
                    </a:lnTo>
                    <a:lnTo>
                      <a:pt x="260" y="926"/>
                    </a:lnTo>
                    <a:lnTo>
                      <a:pt x="281" y="899"/>
                    </a:lnTo>
                    <a:lnTo>
                      <a:pt x="300" y="897"/>
                    </a:lnTo>
                    <a:lnTo>
                      <a:pt x="310" y="908"/>
                    </a:lnTo>
                    <a:lnTo>
                      <a:pt x="318" y="904"/>
                    </a:lnTo>
                    <a:lnTo>
                      <a:pt x="324" y="915"/>
                    </a:lnTo>
                    <a:lnTo>
                      <a:pt x="342" y="899"/>
                    </a:lnTo>
                    <a:lnTo>
                      <a:pt x="363" y="908"/>
                    </a:lnTo>
                    <a:lnTo>
                      <a:pt x="375" y="913"/>
                    </a:lnTo>
                    <a:lnTo>
                      <a:pt x="387" y="908"/>
                    </a:lnTo>
                    <a:lnTo>
                      <a:pt x="390" y="903"/>
                    </a:lnTo>
                    <a:lnTo>
                      <a:pt x="400" y="906"/>
                    </a:lnTo>
                    <a:lnTo>
                      <a:pt x="402" y="913"/>
                    </a:lnTo>
                    <a:lnTo>
                      <a:pt x="399" y="920"/>
                    </a:lnTo>
                    <a:lnTo>
                      <a:pt x="397" y="918"/>
                    </a:lnTo>
                    <a:lnTo>
                      <a:pt x="392" y="927"/>
                    </a:lnTo>
                    <a:lnTo>
                      <a:pt x="392" y="948"/>
                    </a:lnTo>
                    <a:lnTo>
                      <a:pt x="394" y="957"/>
                    </a:lnTo>
                    <a:lnTo>
                      <a:pt x="409" y="977"/>
                    </a:lnTo>
                    <a:lnTo>
                      <a:pt x="411" y="985"/>
                    </a:lnTo>
                    <a:lnTo>
                      <a:pt x="419" y="982"/>
                    </a:lnTo>
                    <a:lnTo>
                      <a:pt x="438" y="977"/>
                    </a:lnTo>
                    <a:lnTo>
                      <a:pt x="450" y="977"/>
                    </a:lnTo>
                    <a:lnTo>
                      <a:pt x="465" y="975"/>
                    </a:lnTo>
                    <a:lnTo>
                      <a:pt x="476" y="966"/>
                    </a:lnTo>
                    <a:lnTo>
                      <a:pt x="484" y="970"/>
                    </a:lnTo>
                    <a:lnTo>
                      <a:pt x="491" y="973"/>
                    </a:lnTo>
                    <a:lnTo>
                      <a:pt x="507" y="982"/>
                    </a:lnTo>
                    <a:lnTo>
                      <a:pt x="507" y="957"/>
                    </a:lnTo>
                    <a:lnTo>
                      <a:pt x="520" y="959"/>
                    </a:lnTo>
                    <a:lnTo>
                      <a:pt x="542" y="952"/>
                    </a:lnTo>
                    <a:lnTo>
                      <a:pt x="563" y="955"/>
                    </a:lnTo>
                    <a:lnTo>
                      <a:pt x="580" y="975"/>
                    </a:lnTo>
                    <a:lnTo>
                      <a:pt x="589" y="978"/>
                    </a:lnTo>
                    <a:lnTo>
                      <a:pt x="590" y="966"/>
                    </a:lnTo>
                    <a:lnTo>
                      <a:pt x="590" y="964"/>
                    </a:lnTo>
                    <a:lnTo>
                      <a:pt x="578" y="952"/>
                    </a:lnTo>
                    <a:lnTo>
                      <a:pt x="592" y="927"/>
                    </a:lnTo>
                    <a:lnTo>
                      <a:pt x="594" y="922"/>
                    </a:lnTo>
                    <a:lnTo>
                      <a:pt x="602" y="904"/>
                    </a:lnTo>
                    <a:lnTo>
                      <a:pt x="606" y="901"/>
                    </a:lnTo>
                    <a:lnTo>
                      <a:pt x="611" y="880"/>
                    </a:lnTo>
                    <a:lnTo>
                      <a:pt x="614" y="857"/>
                    </a:lnTo>
                    <a:lnTo>
                      <a:pt x="614" y="855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4" name="Freeform 50">
                <a:extLst>
                  <a:ext uri="{FF2B5EF4-FFF2-40B4-BE49-F238E27FC236}">
                    <a16:creationId xmlns:a16="http://schemas.microsoft.com/office/drawing/2014/main" id="{DE51F022-F227-0A41-95E2-1D47189955E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865242" y="4218082"/>
                <a:ext cx="625121" cy="646760"/>
              </a:xfrm>
              <a:custGeom>
                <a:avLst/>
                <a:gdLst>
                  <a:gd name="T0" fmla="*/ 370 w 1178"/>
                  <a:gd name="T1" fmla="*/ 80 h 1197"/>
                  <a:gd name="T2" fmla="*/ 360 w 1178"/>
                  <a:gd name="T3" fmla="*/ 119 h 1197"/>
                  <a:gd name="T4" fmla="*/ 377 w 1178"/>
                  <a:gd name="T5" fmla="*/ 141 h 1197"/>
                  <a:gd name="T6" fmla="*/ 411 w 1178"/>
                  <a:gd name="T7" fmla="*/ 142 h 1197"/>
                  <a:gd name="T8" fmla="*/ 446 w 1178"/>
                  <a:gd name="T9" fmla="*/ 166 h 1197"/>
                  <a:gd name="T10" fmla="*/ 439 w 1178"/>
                  <a:gd name="T11" fmla="*/ 205 h 1197"/>
                  <a:gd name="T12" fmla="*/ 408 w 1178"/>
                  <a:gd name="T13" fmla="*/ 215 h 1197"/>
                  <a:gd name="T14" fmla="*/ 401 w 1178"/>
                  <a:gd name="T15" fmla="*/ 231 h 1197"/>
                  <a:gd name="T16" fmla="*/ 399 w 1178"/>
                  <a:gd name="T17" fmla="*/ 243 h 1197"/>
                  <a:gd name="T18" fmla="*/ 403 w 1178"/>
                  <a:gd name="T19" fmla="*/ 270 h 1197"/>
                  <a:gd name="T20" fmla="*/ 433 w 1178"/>
                  <a:gd name="T21" fmla="*/ 291 h 1197"/>
                  <a:gd name="T22" fmla="*/ 436 w 1178"/>
                  <a:gd name="T23" fmla="*/ 318 h 1197"/>
                  <a:gd name="T24" fmla="*/ 440 w 1178"/>
                  <a:gd name="T25" fmla="*/ 338 h 1197"/>
                  <a:gd name="T26" fmla="*/ 469 w 1178"/>
                  <a:gd name="T27" fmla="*/ 375 h 1197"/>
                  <a:gd name="T28" fmla="*/ 487 w 1178"/>
                  <a:gd name="T29" fmla="*/ 405 h 1197"/>
                  <a:gd name="T30" fmla="*/ 502 w 1178"/>
                  <a:gd name="T31" fmla="*/ 417 h 1197"/>
                  <a:gd name="T32" fmla="*/ 505 w 1178"/>
                  <a:gd name="T33" fmla="*/ 440 h 1197"/>
                  <a:gd name="T34" fmla="*/ 484 w 1178"/>
                  <a:gd name="T35" fmla="*/ 460 h 1197"/>
                  <a:gd name="T36" fmla="*/ 470 w 1178"/>
                  <a:gd name="T37" fmla="*/ 491 h 1197"/>
                  <a:gd name="T38" fmla="*/ 461 w 1178"/>
                  <a:gd name="T39" fmla="*/ 494 h 1197"/>
                  <a:gd name="T40" fmla="*/ 418 w 1178"/>
                  <a:gd name="T41" fmla="*/ 511 h 1197"/>
                  <a:gd name="T42" fmla="*/ 375 w 1178"/>
                  <a:gd name="T43" fmla="*/ 510 h 1197"/>
                  <a:gd name="T44" fmla="*/ 355 w 1178"/>
                  <a:gd name="T45" fmla="*/ 475 h 1197"/>
                  <a:gd name="T46" fmla="*/ 316 w 1178"/>
                  <a:gd name="T47" fmla="*/ 458 h 1197"/>
                  <a:gd name="T48" fmla="*/ 284 w 1178"/>
                  <a:gd name="T49" fmla="*/ 431 h 1197"/>
                  <a:gd name="T50" fmla="*/ 307 w 1178"/>
                  <a:gd name="T51" fmla="*/ 388 h 1197"/>
                  <a:gd name="T52" fmla="*/ 263 w 1178"/>
                  <a:gd name="T53" fmla="*/ 296 h 1197"/>
                  <a:gd name="T54" fmla="*/ 217 w 1178"/>
                  <a:gd name="T55" fmla="*/ 295 h 1197"/>
                  <a:gd name="T56" fmla="*/ 197 w 1178"/>
                  <a:gd name="T57" fmla="*/ 307 h 1197"/>
                  <a:gd name="T58" fmla="*/ 171 w 1178"/>
                  <a:gd name="T59" fmla="*/ 305 h 1197"/>
                  <a:gd name="T60" fmla="*/ 141 w 1178"/>
                  <a:gd name="T61" fmla="*/ 321 h 1197"/>
                  <a:gd name="T62" fmla="*/ 156 w 1178"/>
                  <a:gd name="T63" fmla="*/ 300 h 1197"/>
                  <a:gd name="T64" fmla="*/ 169 w 1178"/>
                  <a:gd name="T65" fmla="*/ 283 h 1197"/>
                  <a:gd name="T66" fmla="*/ 165 w 1178"/>
                  <a:gd name="T67" fmla="*/ 259 h 1197"/>
                  <a:gd name="T68" fmla="*/ 132 w 1178"/>
                  <a:gd name="T69" fmla="*/ 231 h 1197"/>
                  <a:gd name="T70" fmla="*/ 128 w 1178"/>
                  <a:gd name="T71" fmla="*/ 229 h 1197"/>
                  <a:gd name="T72" fmla="*/ 123 w 1178"/>
                  <a:gd name="T73" fmla="*/ 229 h 1197"/>
                  <a:gd name="T74" fmla="*/ 117 w 1178"/>
                  <a:gd name="T75" fmla="*/ 232 h 1197"/>
                  <a:gd name="T76" fmla="*/ 104 w 1178"/>
                  <a:gd name="T77" fmla="*/ 244 h 1197"/>
                  <a:gd name="T78" fmla="*/ 100 w 1178"/>
                  <a:gd name="T79" fmla="*/ 238 h 1197"/>
                  <a:gd name="T80" fmla="*/ 80 w 1178"/>
                  <a:gd name="T81" fmla="*/ 245 h 1197"/>
                  <a:gd name="T82" fmla="*/ 70 w 1178"/>
                  <a:gd name="T83" fmla="*/ 239 h 1197"/>
                  <a:gd name="T84" fmla="*/ 34 w 1178"/>
                  <a:gd name="T85" fmla="*/ 149 h 1197"/>
                  <a:gd name="T86" fmla="*/ 10 w 1178"/>
                  <a:gd name="T87" fmla="*/ 89 h 1197"/>
                  <a:gd name="T88" fmla="*/ 17 w 1178"/>
                  <a:gd name="T89" fmla="*/ 77 h 1197"/>
                  <a:gd name="T90" fmla="*/ 28 w 1178"/>
                  <a:gd name="T91" fmla="*/ 51 h 1197"/>
                  <a:gd name="T92" fmla="*/ 25 w 1178"/>
                  <a:gd name="T93" fmla="*/ 31 h 1197"/>
                  <a:gd name="T94" fmla="*/ 53 w 1178"/>
                  <a:gd name="T95" fmla="*/ 14 h 1197"/>
                  <a:gd name="T96" fmla="*/ 69 w 1178"/>
                  <a:gd name="T97" fmla="*/ 39 h 1197"/>
                  <a:gd name="T98" fmla="*/ 79 w 1178"/>
                  <a:gd name="T99" fmla="*/ 21 h 1197"/>
                  <a:gd name="T100" fmla="*/ 100 w 1178"/>
                  <a:gd name="T101" fmla="*/ 10 h 1197"/>
                  <a:gd name="T102" fmla="*/ 122 w 1178"/>
                  <a:gd name="T103" fmla="*/ 8 h 1197"/>
                  <a:gd name="T104" fmla="*/ 154 w 1178"/>
                  <a:gd name="T105" fmla="*/ 22 h 1197"/>
                  <a:gd name="T106" fmla="*/ 178 w 1178"/>
                  <a:gd name="T107" fmla="*/ 31 h 1197"/>
                  <a:gd name="T108" fmla="*/ 200 w 1178"/>
                  <a:gd name="T109" fmla="*/ 40 h 1197"/>
                  <a:gd name="T110" fmla="*/ 223 w 1178"/>
                  <a:gd name="T111" fmla="*/ 39 h 1197"/>
                  <a:gd name="T112" fmla="*/ 251 w 1178"/>
                  <a:gd name="T113" fmla="*/ 21 h 1197"/>
                  <a:gd name="T114" fmla="*/ 296 w 1178"/>
                  <a:gd name="T115" fmla="*/ 16 h 1197"/>
                  <a:gd name="T116" fmla="*/ 316 w 1178"/>
                  <a:gd name="T117" fmla="*/ 18 h 1197"/>
                  <a:gd name="T118" fmla="*/ 329 w 1178"/>
                  <a:gd name="T119" fmla="*/ 33 h 1197"/>
                  <a:gd name="T120" fmla="*/ 340 w 1178"/>
                  <a:gd name="T121" fmla="*/ 65 h 119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178" h="1197">
                    <a:moveTo>
                      <a:pt x="799" y="180"/>
                    </a:moveTo>
                    <a:lnTo>
                      <a:pt x="829" y="175"/>
                    </a:lnTo>
                    <a:lnTo>
                      <a:pt x="831" y="182"/>
                    </a:lnTo>
                    <a:lnTo>
                      <a:pt x="838" y="185"/>
                    </a:lnTo>
                    <a:lnTo>
                      <a:pt x="840" y="190"/>
                    </a:lnTo>
                    <a:lnTo>
                      <a:pt x="857" y="185"/>
                    </a:lnTo>
                    <a:lnTo>
                      <a:pt x="875" y="212"/>
                    </a:lnTo>
                    <a:lnTo>
                      <a:pt x="855" y="215"/>
                    </a:lnTo>
                    <a:lnTo>
                      <a:pt x="855" y="222"/>
                    </a:lnTo>
                    <a:lnTo>
                      <a:pt x="864" y="245"/>
                    </a:lnTo>
                    <a:lnTo>
                      <a:pt x="843" y="257"/>
                    </a:lnTo>
                    <a:lnTo>
                      <a:pt x="834" y="275"/>
                    </a:lnTo>
                    <a:lnTo>
                      <a:pt x="840" y="287"/>
                    </a:lnTo>
                    <a:lnTo>
                      <a:pt x="850" y="294"/>
                    </a:lnTo>
                    <a:lnTo>
                      <a:pt x="852" y="291"/>
                    </a:lnTo>
                    <a:lnTo>
                      <a:pt x="865" y="312"/>
                    </a:lnTo>
                    <a:lnTo>
                      <a:pt x="864" y="317"/>
                    </a:lnTo>
                    <a:lnTo>
                      <a:pt x="875" y="324"/>
                    </a:lnTo>
                    <a:lnTo>
                      <a:pt x="884" y="328"/>
                    </a:lnTo>
                    <a:lnTo>
                      <a:pt x="894" y="319"/>
                    </a:lnTo>
                    <a:lnTo>
                      <a:pt x="917" y="330"/>
                    </a:lnTo>
                    <a:lnTo>
                      <a:pt x="925" y="331"/>
                    </a:lnTo>
                    <a:lnTo>
                      <a:pt x="940" y="316"/>
                    </a:lnTo>
                    <a:lnTo>
                      <a:pt x="954" y="326"/>
                    </a:lnTo>
                    <a:lnTo>
                      <a:pt x="976" y="340"/>
                    </a:lnTo>
                    <a:lnTo>
                      <a:pt x="988" y="338"/>
                    </a:lnTo>
                    <a:lnTo>
                      <a:pt x="1023" y="356"/>
                    </a:lnTo>
                    <a:lnTo>
                      <a:pt x="1026" y="356"/>
                    </a:lnTo>
                    <a:lnTo>
                      <a:pt x="1028" y="360"/>
                    </a:lnTo>
                    <a:lnTo>
                      <a:pt x="1035" y="381"/>
                    </a:lnTo>
                    <a:lnTo>
                      <a:pt x="1043" y="407"/>
                    </a:lnTo>
                    <a:lnTo>
                      <a:pt x="1040" y="427"/>
                    </a:lnTo>
                    <a:lnTo>
                      <a:pt x="1036" y="430"/>
                    </a:lnTo>
                    <a:lnTo>
                      <a:pt x="1023" y="455"/>
                    </a:lnTo>
                    <a:lnTo>
                      <a:pt x="1021" y="464"/>
                    </a:lnTo>
                    <a:lnTo>
                      <a:pt x="1017" y="472"/>
                    </a:lnTo>
                    <a:lnTo>
                      <a:pt x="997" y="481"/>
                    </a:lnTo>
                    <a:lnTo>
                      <a:pt x="985" y="487"/>
                    </a:lnTo>
                    <a:lnTo>
                      <a:pt x="985" y="501"/>
                    </a:lnTo>
                    <a:lnTo>
                      <a:pt x="980" y="504"/>
                    </a:lnTo>
                    <a:lnTo>
                      <a:pt x="971" y="501"/>
                    </a:lnTo>
                    <a:lnTo>
                      <a:pt x="946" y="495"/>
                    </a:lnTo>
                    <a:lnTo>
                      <a:pt x="944" y="497"/>
                    </a:lnTo>
                    <a:lnTo>
                      <a:pt x="930" y="495"/>
                    </a:lnTo>
                    <a:lnTo>
                      <a:pt x="922" y="494"/>
                    </a:lnTo>
                    <a:lnTo>
                      <a:pt x="922" y="502"/>
                    </a:lnTo>
                    <a:lnTo>
                      <a:pt x="930" y="508"/>
                    </a:lnTo>
                    <a:lnTo>
                      <a:pt x="929" y="531"/>
                    </a:lnTo>
                    <a:lnTo>
                      <a:pt x="917" y="529"/>
                    </a:lnTo>
                    <a:lnTo>
                      <a:pt x="906" y="531"/>
                    </a:lnTo>
                    <a:lnTo>
                      <a:pt x="917" y="539"/>
                    </a:lnTo>
                    <a:lnTo>
                      <a:pt x="922" y="547"/>
                    </a:lnTo>
                    <a:lnTo>
                      <a:pt x="930" y="548"/>
                    </a:lnTo>
                    <a:lnTo>
                      <a:pt x="925" y="559"/>
                    </a:lnTo>
                    <a:lnTo>
                      <a:pt x="935" y="561"/>
                    </a:lnTo>
                    <a:lnTo>
                      <a:pt x="935" y="580"/>
                    </a:lnTo>
                    <a:lnTo>
                      <a:pt x="939" y="584"/>
                    </a:lnTo>
                    <a:lnTo>
                      <a:pt x="937" y="585"/>
                    </a:lnTo>
                    <a:lnTo>
                      <a:pt x="934" y="608"/>
                    </a:lnTo>
                    <a:lnTo>
                      <a:pt x="935" y="621"/>
                    </a:lnTo>
                    <a:lnTo>
                      <a:pt x="951" y="629"/>
                    </a:lnTo>
                    <a:lnTo>
                      <a:pt x="966" y="645"/>
                    </a:lnTo>
                    <a:lnTo>
                      <a:pt x="978" y="656"/>
                    </a:lnTo>
                    <a:lnTo>
                      <a:pt x="993" y="659"/>
                    </a:lnTo>
                    <a:lnTo>
                      <a:pt x="999" y="666"/>
                    </a:lnTo>
                    <a:lnTo>
                      <a:pt x="1004" y="670"/>
                    </a:lnTo>
                    <a:lnTo>
                      <a:pt x="988" y="684"/>
                    </a:lnTo>
                    <a:lnTo>
                      <a:pt x="982" y="691"/>
                    </a:lnTo>
                    <a:lnTo>
                      <a:pt x="980" y="693"/>
                    </a:lnTo>
                    <a:lnTo>
                      <a:pt x="971" y="711"/>
                    </a:lnTo>
                    <a:lnTo>
                      <a:pt x="987" y="723"/>
                    </a:lnTo>
                    <a:lnTo>
                      <a:pt x="1011" y="733"/>
                    </a:lnTo>
                    <a:lnTo>
                      <a:pt x="1016" y="740"/>
                    </a:lnTo>
                    <a:lnTo>
                      <a:pt x="1019" y="739"/>
                    </a:lnTo>
                    <a:lnTo>
                      <a:pt x="1024" y="742"/>
                    </a:lnTo>
                    <a:lnTo>
                      <a:pt x="1017" y="749"/>
                    </a:lnTo>
                    <a:lnTo>
                      <a:pt x="1026" y="770"/>
                    </a:lnTo>
                    <a:lnTo>
                      <a:pt x="1021" y="777"/>
                    </a:lnTo>
                    <a:lnTo>
                      <a:pt x="1029" y="790"/>
                    </a:lnTo>
                    <a:lnTo>
                      <a:pt x="1023" y="800"/>
                    </a:lnTo>
                    <a:lnTo>
                      <a:pt x="1023" y="806"/>
                    </a:lnTo>
                    <a:lnTo>
                      <a:pt x="1047" y="820"/>
                    </a:lnTo>
                    <a:lnTo>
                      <a:pt x="1052" y="841"/>
                    </a:lnTo>
                    <a:lnTo>
                      <a:pt x="1088" y="864"/>
                    </a:lnTo>
                    <a:lnTo>
                      <a:pt x="1094" y="882"/>
                    </a:lnTo>
                    <a:lnTo>
                      <a:pt x="1103" y="878"/>
                    </a:lnTo>
                    <a:lnTo>
                      <a:pt x="1105" y="880"/>
                    </a:lnTo>
                    <a:lnTo>
                      <a:pt x="1122" y="896"/>
                    </a:lnTo>
                    <a:lnTo>
                      <a:pt x="1118" y="922"/>
                    </a:lnTo>
                    <a:lnTo>
                      <a:pt x="1129" y="933"/>
                    </a:lnTo>
                    <a:lnTo>
                      <a:pt x="1129" y="934"/>
                    </a:lnTo>
                    <a:lnTo>
                      <a:pt x="1132" y="936"/>
                    </a:lnTo>
                    <a:lnTo>
                      <a:pt x="1132" y="940"/>
                    </a:lnTo>
                    <a:lnTo>
                      <a:pt x="1137" y="949"/>
                    </a:lnTo>
                    <a:lnTo>
                      <a:pt x="1154" y="957"/>
                    </a:lnTo>
                    <a:lnTo>
                      <a:pt x="1165" y="961"/>
                    </a:lnTo>
                    <a:lnTo>
                      <a:pt x="1175" y="971"/>
                    </a:lnTo>
                    <a:lnTo>
                      <a:pt x="1178" y="975"/>
                    </a:lnTo>
                    <a:lnTo>
                      <a:pt x="1173" y="978"/>
                    </a:lnTo>
                    <a:lnTo>
                      <a:pt x="1176" y="993"/>
                    </a:lnTo>
                    <a:lnTo>
                      <a:pt x="1168" y="998"/>
                    </a:lnTo>
                    <a:lnTo>
                      <a:pt x="1170" y="1012"/>
                    </a:lnTo>
                    <a:lnTo>
                      <a:pt x="1168" y="1019"/>
                    </a:lnTo>
                    <a:lnTo>
                      <a:pt x="1156" y="1024"/>
                    </a:lnTo>
                    <a:lnTo>
                      <a:pt x="1135" y="1035"/>
                    </a:lnTo>
                    <a:lnTo>
                      <a:pt x="1134" y="1040"/>
                    </a:lnTo>
                    <a:lnTo>
                      <a:pt x="1123" y="1051"/>
                    </a:lnTo>
                    <a:lnTo>
                      <a:pt x="1123" y="1060"/>
                    </a:lnTo>
                    <a:lnTo>
                      <a:pt x="1117" y="1068"/>
                    </a:lnTo>
                    <a:lnTo>
                      <a:pt x="1118" y="1070"/>
                    </a:lnTo>
                    <a:lnTo>
                      <a:pt x="1120" y="1091"/>
                    </a:lnTo>
                    <a:lnTo>
                      <a:pt x="1120" y="1098"/>
                    </a:lnTo>
                    <a:lnTo>
                      <a:pt x="1106" y="1121"/>
                    </a:lnTo>
                    <a:lnTo>
                      <a:pt x="1089" y="1130"/>
                    </a:lnTo>
                    <a:lnTo>
                      <a:pt x="1103" y="1142"/>
                    </a:lnTo>
                    <a:lnTo>
                      <a:pt x="1103" y="1148"/>
                    </a:lnTo>
                    <a:lnTo>
                      <a:pt x="1086" y="1158"/>
                    </a:lnTo>
                    <a:lnTo>
                      <a:pt x="1077" y="1150"/>
                    </a:lnTo>
                    <a:lnTo>
                      <a:pt x="1076" y="1135"/>
                    </a:lnTo>
                    <a:lnTo>
                      <a:pt x="1069" y="1137"/>
                    </a:lnTo>
                    <a:lnTo>
                      <a:pt x="1045" y="1130"/>
                    </a:lnTo>
                    <a:lnTo>
                      <a:pt x="1021" y="1134"/>
                    </a:lnTo>
                    <a:lnTo>
                      <a:pt x="1002" y="1144"/>
                    </a:lnTo>
                    <a:lnTo>
                      <a:pt x="993" y="1157"/>
                    </a:lnTo>
                    <a:lnTo>
                      <a:pt x="988" y="1160"/>
                    </a:lnTo>
                    <a:lnTo>
                      <a:pt x="970" y="1176"/>
                    </a:lnTo>
                    <a:lnTo>
                      <a:pt x="959" y="1195"/>
                    </a:lnTo>
                    <a:lnTo>
                      <a:pt x="951" y="1197"/>
                    </a:lnTo>
                    <a:lnTo>
                      <a:pt x="935" y="1195"/>
                    </a:lnTo>
                    <a:lnTo>
                      <a:pt x="920" y="1192"/>
                    </a:lnTo>
                    <a:lnTo>
                      <a:pt x="891" y="1167"/>
                    </a:lnTo>
                    <a:lnTo>
                      <a:pt x="869" y="1174"/>
                    </a:lnTo>
                    <a:lnTo>
                      <a:pt x="870" y="1167"/>
                    </a:lnTo>
                    <a:lnTo>
                      <a:pt x="877" y="1164"/>
                    </a:lnTo>
                    <a:lnTo>
                      <a:pt x="872" y="1139"/>
                    </a:lnTo>
                    <a:lnTo>
                      <a:pt x="858" y="1123"/>
                    </a:lnTo>
                    <a:lnTo>
                      <a:pt x="836" y="1102"/>
                    </a:lnTo>
                    <a:lnTo>
                      <a:pt x="824" y="1093"/>
                    </a:lnTo>
                    <a:lnTo>
                      <a:pt x="821" y="1091"/>
                    </a:lnTo>
                    <a:lnTo>
                      <a:pt x="797" y="1065"/>
                    </a:lnTo>
                    <a:lnTo>
                      <a:pt x="787" y="1054"/>
                    </a:lnTo>
                    <a:lnTo>
                      <a:pt x="768" y="1054"/>
                    </a:lnTo>
                    <a:lnTo>
                      <a:pt x="754" y="1058"/>
                    </a:lnTo>
                    <a:lnTo>
                      <a:pt x="732" y="1054"/>
                    </a:lnTo>
                    <a:lnTo>
                      <a:pt x="723" y="1038"/>
                    </a:lnTo>
                    <a:lnTo>
                      <a:pt x="716" y="1028"/>
                    </a:lnTo>
                    <a:lnTo>
                      <a:pt x="703" y="1017"/>
                    </a:lnTo>
                    <a:lnTo>
                      <a:pt x="686" y="1007"/>
                    </a:lnTo>
                    <a:lnTo>
                      <a:pt x="677" y="1010"/>
                    </a:lnTo>
                    <a:lnTo>
                      <a:pt x="658" y="993"/>
                    </a:lnTo>
                    <a:lnTo>
                      <a:pt x="679" y="973"/>
                    </a:lnTo>
                    <a:lnTo>
                      <a:pt x="679" y="941"/>
                    </a:lnTo>
                    <a:lnTo>
                      <a:pt x="686" y="924"/>
                    </a:lnTo>
                    <a:lnTo>
                      <a:pt x="687" y="922"/>
                    </a:lnTo>
                    <a:lnTo>
                      <a:pt x="708" y="911"/>
                    </a:lnTo>
                    <a:lnTo>
                      <a:pt x="713" y="892"/>
                    </a:lnTo>
                    <a:lnTo>
                      <a:pt x="711" y="880"/>
                    </a:lnTo>
                    <a:lnTo>
                      <a:pt x="677" y="807"/>
                    </a:lnTo>
                    <a:lnTo>
                      <a:pt x="660" y="760"/>
                    </a:lnTo>
                    <a:lnTo>
                      <a:pt x="646" y="735"/>
                    </a:lnTo>
                    <a:lnTo>
                      <a:pt x="621" y="696"/>
                    </a:lnTo>
                    <a:lnTo>
                      <a:pt x="609" y="682"/>
                    </a:lnTo>
                    <a:lnTo>
                      <a:pt x="576" y="656"/>
                    </a:lnTo>
                    <a:lnTo>
                      <a:pt x="559" y="661"/>
                    </a:lnTo>
                    <a:lnTo>
                      <a:pt x="547" y="672"/>
                    </a:lnTo>
                    <a:lnTo>
                      <a:pt x="542" y="681"/>
                    </a:lnTo>
                    <a:lnTo>
                      <a:pt x="535" y="691"/>
                    </a:lnTo>
                    <a:lnTo>
                      <a:pt x="503" y="679"/>
                    </a:lnTo>
                    <a:lnTo>
                      <a:pt x="498" y="679"/>
                    </a:lnTo>
                    <a:lnTo>
                      <a:pt x="491" y="688"/>
                    </a:lnTo>
                    <a:lnTo>
                      <a:pt x="487" y="691"/>
                    </a:lnTo>
                    <a:lnTo>
                      <a:pt x="470" y="702"/>
                    </a:lnTo>
                    <a:lnTo>
                      <a:pt x="470" y="703"/>
                    </a:lnTo>
                    <a:lnTo>
                      <a:pt x="456" y="707"/>
                    </a:lnTo>
                    <a:lnTo>
                      <a:pt x="448" y="707"/>
                    </a:lnTo>
                    <a:lnTo>
                      <a:pt x="444" y="711"/>
                    </a:lnTo>
                    <a:lnTo>
                      <a:pt x="433" y="702"/>
                    </a:lnTo>
                    <a:lnTo>
                      <a:pt x="424" y="696"/>
                    </a:lnTo>
                    <a:lnTo>
                      <a:pt x="407" y="702"/>
                    </a:lnTo>
                    <a:lnTo>
                      <a:pt x="397" y="703"/>
                    </a:lnTo>
                    <a:lnTo>
                      <a:pt x="378" y="709"/>
                    </a:lnTo>
                    <a:lnTo>
                      <a:pt x="373" y="718"/>
                    </a:lnTo>
                    <a:lnTo>
                      <a:pt x="362" y="721"/>
                    </a:lnTo>
                    <a:lnTo>
                      <a:pt x="337" y="735"/>
                    </a:lnTo>
                    <a:lnTo>
                      <a:pt x="332" y="739"/>
                    </a:lnTo>
                    <a:lnTo>
                      <a:pt x="326" y="740"/>
                    </a:lnTo>
                    <a:lnTo>
                      <a:pt x="325" y="728"/>
                    </a:lnTo>
                    <a:lnTo>
                      <a:pt x="333" y="698"/>
                    </a:lnTo>
                    <a:lnTo>
                      <a:pt x="337" y="696"/>
                    </a:lnTo>
                    <a:lnTo>
                      <a:pt x="340" y="691"/>
                    </a:lnTo>
                    <a:lnTo>
                      <a:pt x="356" y="693"/>
                    </a:lnTo>
                    <a:lnTo>
                      <a:pt x="361" y="691"/>
                    </a:lnTo>
                    <a:lnTo>
                      <a:pt x="368" y="686"/>
                    </a:lnTo>
                    <a:lnTo>
                      <a:pt x="371" y="682"/>
                    </a:lnTo>
                    <a:lnTo>
                      <a:pt x="373" y="677"/>
                    </a:lnTo>
                    <a:lnTo>
                      <a:pt x="371" y="675"/>
                    </a:lnTo>
                    <a:lnTo>
                      <a:pt x="378" y="670"/>
                    </a:lnTo>
                    <a:lnTo>
                      <a:pt x="391" y="651"/>
                    </a:lnTo>
                    <a:lnTo>
                      <a:pt x="412" y="640"/>
                    </a:lnTo>
                    <a:lnTo>
                      <a:pt x="409" y="615"/>
                    </a:lnTo>
                    <a:lnTo>
                      <a:pt x="397" y="596"/>
                    </a:lnTo>
                    <a:lnTo>
                      <a:pt x="393" y="599"/>
                    </a:lnTo>
                    <a:lnTo>
                      <a:pt x="393" y="596"/>
                    </a:lnTo>
                    <a:lnTo>
                      <a:pt x="383" y="596"/>
                    </a:lnTo>
                    <a:lnTo>
                      <a:pt x="374" y="596"/>
                    </a:lnTo>
                    <a:lnTo>
                      <a:pt x="342" y="566"/>
                    </a:lnTo>
                    <a:lnTo>
                      <a:pt x="333" y="555"/>
                    </a:lnTo>
                    <a:lnTo>
                      <a:pt x="323" y="541"/>
                    </a:lnTo>
                    <a:lnTo>
                      <a:pt x="321" y="543"/>
                    </a:lnTo>
                    <a:lnTo>
                      <a:pt x="306" y="531"/>
                    </a:lnTo>
                    <a:lnTo>
                      <a:pt x="304" y="532"/>
                    </a:lnTo>
                    <a:lnTo>
                      <a:pt x="304" y="531"/>
                    </a:lnTo>
                    <a:lnTo>
                      <a:pt x="303" y="529"/>
                    </a:lnTo>
                    <a:lnTo>
                      <a:pt x="299" y="529"/>
                    </a:lnTo>
                    <a:lnTo>
                      <a:pt x="299" y="527"/>
                    </a:lnTo>
                    <a:lnTo>
                      <a:pt x="297" y="527"/>
                    </a:lnTo>
                    <a:lnTo>
                      <a:pt x="296" y="525"/>
                    </a:lnTo>
                    <a:lnTo>
                      <a:pt x="294" y="527"/>
                    </a:lnTo>
                    <a:lnTo>
                      <a:pt x="294" y="525"/>
                    </a:lnTo>
                    <a:lnTo>
                      <a:pt x="292" y="527"/>
                    </a:lnTo>
                    <a:lnTo>
                      <a:pt x="292" y="524"/>
                    </a:lnTo>
                    <a:lnTo>
                      <a:pt x="285" y="527"/>
                    </a:lnTo>
                    <a:lnTo>
                      <a:pt x="287" y="529"/>
                    </a:lnTo>
                    <a:lnTo>
                      <a:pt x="282" y="531"/>
                    </a:lnTo>
                    <a:lnTo>
                      <a:pt x="282" y="532"/>
                    </a:lnTo>
                    <a:lnTo>
                      <a:pt x="280" y="538"/>
                    </a:lnTo>
                    <a:lnTo>
                      <a:pt x="280" y="536"/>
                    </a:lnTo>
                    <a:lnTo>
                      <a:pt x="272" y="534"/>
                    </a:lnTo>
                    <a:lnTo>
                      <a:pt x="270" y="534"/>
                    </a:lnTo>
                    <a:lnTo>
                      <a:pt x="261" y="541"/>
                    </a:lnTo>
                    <a:lnTo>
                      <a:pt x="258" y="547"/>
                    </a:lnTo>
                    <a:lnTo>
                      <a:pt x="256" y="555"/>
                    </a:lnTo>
                    <a:lnTo>
                      <a:pt x="244" y="562"/>
                    </a:lnTo>
                    <a:lnTo>
                      <a:pt x="241" y="561"/>
                    </a:lnTo>
                    <a:lnTo>
                      <a:pt x="238" y="559"/>
                    </a:lnTo>
                    <a:lnTo>
                      <a:pt x="232" y="561"/>
                    </a:lnTo>
                    <a:lnTo>
                      <a:pt x="231" y="561"/>
                    </a:lnTo>
                    <a:lnTo>
                      <a:pt x="231" y="559"/>
                    </a:lnTo>
                    <a:lnTo>
                      <a:pt x="236" y="555"/>
                    </a:lnTo>
                    <a:lnTo>
                      <a:pt x="231" y="547"/>
                    </a:lnTo>
                    <a:lnTo>
                      <a:pt x="227" y="543"/>
                    </a:lnTo>
                    <a:lnTo>
                      <a:pt x="205" y="541"/>
                    </a:lnTo>
                    <a:lnTo>
                      <a:pt x="203" y="536"/>
                    </a:lnTo>
                    <a:lnTo>
                      <a:pt x="181" y="538"/>
                    </a:lnTo>
                    <a:lnTo>
                      <a:pt x="181" y="548"/>
                    </a:lnTo>
                    <a:lnTo>
                      <a:pt x="186" y="564"/>
                    </a:lnTo>
                    <a:lnTo>
                      <a:pt x="183" y="568"/>
                    </a:lnTo>
                    <a:lnTo>
                      <a:pt x="190" y="575"/>
                    </a:lnTo>
                    <a:lnTo>
                      <a:pt x="174" y="568"/>
                    </a:lnTo>
                    <a:lnTo>
                      <a:pt x="171" y="568"/>
                    </a:lnTo>
                    <a:lnTo>
                      <a:pt x="159" y="561"/>
                    </a:lnTo>
                    <a:lnTo>
                      <a:pt x="162" y="550"/>
                    </a:lnTo>
                    <a:lnTo>
                      <a:pt x="164" y="524"/>
                    </a:lnTo>
                    <a:lnTo>
                      <a:pt x="161" y="497"/>
                    </a:lnTo>
                    <a:lnTo>
                      <a:pt x="155" y="481"/>
                    </a:lnTo>
                    <a:lnTo>
                      <a:pt x="130" y="428"/>
                    </a:lnTo>
                    <a:lnTo>
                      <a:pt x="96" y="388"/>
                    </a:lnTo>
                    <a:lnTo>
                      <a:pt x="80" y="342"/>
                    </a:lnTo>
                    <a:lnTo>
                      <a:pt x="53" y="291"/>
                    </a:lnTo>
                    <a:lnTo>
                      <a:pt x="44" y="277"/>
                    </a:lnTo>
                    <a:lnTo>
                      <a:pt x="31" y="256"/>
                    </a:lnTo>
                    <a:lnTo>
                      <a:pt x="0" y="226"/>
                    </a:lnTo>
                    <a:lnTo>
                      <a:pt x="7" y="210"/>
                    </a:lnTo>
                    <a:lnTo>
                      <a:pt x="24" y="204"/>
                    </a:lnTo>
                    <a:lnTo>
                      <a:pt x="32" y="208"/>
                    </a:lnTo>
                    <a:lnTo>
                      <a:pt x="41" y="199"/>
                    </a:lnTo>
                    <a:lnTo>
                      <a:pt x="41" y="192"/>
                    </a:lnTo>
                    <a:lnTo>
                      <a:pt x="46" y="192"/>
                    </a:lnTo>
                    <a:lnTo>
                      <a:pt x="37" y="189"/>
                    </a:lnTo>
                    <a:lnTo>
                      <a:pt x="39" y="178"/>
                    </a:lnTo>
                    <a:lnTo>
                      <a:pt x="53" y="169"/>
                    </a:lnTo>
                    <a:lnTo>
                      <a:pt x="60" y="171"/>
                    </a:lnTo>
                    <a:lnTo>
                      <a:pt x="73" y="166"/>
                    </a:lnTo>
                    <a:lnTo>
                      <a:pt x="73" y="150"/>
                    </a:lnTo>
                    <a:lnTo>
                      <a:pt x="67" y="132"/>
                    </a:lnTo>
                    <a:lnTo>
                      <a:pt x="65" y="118"/>
                    </a:lnTo>
                    <a:lnTo>
                      <a:pt x="65" y="104"/>
                    </a:lnTo>
                    <a:lnTo>
                      <a:pt x="70" y="95"/>
                    </a:lnTo>
                    <a:lnTo>
                      <a:pt x="67" y="86"/>
                    </a:lnTo>
                    <a:lnTo>
                      <a:pt x="63" y="81"/>
                    </a:lnTo>
                    <a:lnTo>
                      <a:pt x="58" y="78"/>
                    </a:lnTo>
                    <a:lnTo>
                      <a:pt x="58" y="71"/>
                    </a:lnTo>
                    <a:lnTo>
                      <a:pt x="73" y="63"/>
                    </a:lnTo>
                    <a:lnTo>
                      <a:pt x="82" y="63"/>
                    </a:lnTo>
                    <a:lnTo>
                      <a:pt x="84" y="62"/>
                    </a:lnTo>
                    <a:lnTo>
                      <a:pt x="96" y="53"/>
                    </a:lnTo>
                    <a:lnTo>
                      <a:pt x="118" y="33"/>
                    </a:lnTo>
                    <a:lnTo>
                      <a:pt x="123" y="33"/>
                    </a:lnTo>
                    <a:lnTo>
                      <a:pt x="142" y="46"/>
                    </a:lnTo>
                    <a:lnTo>
                      <a:pt x="142" y="53"/>
                    </a:lnTo>
                    <a:lnTo>
                      <a:pt x="137" y="60"/>
                    </a:lnTo>
                    <a:lnTo>
                      <a:pt x="154" y="76"/>
                    </a:lnTo>
                    <a:lnTo>
                      <a:pt x="157" y="83"/>
                    </a:lnTo>
                    <a:lnTo>
                      <a:pt x="161" y="90"/>
                    </a:lnTo>
                    <a:lnTo>
                      <a:pt x="188" y="86"/>
                    </a:lnTo>
                    <a:lnTo>
                      <a:pt x="202" y="95"/>
                    </a:lnTo>
                    <a:lnTo>
                      <a:pt x="202" y="93"/>
                    </a:lnTo>
                    <a:lnTo>
                      <a:pt x="200" y="88"/>
                    </a:lnTo>
                    <a:lnTo>
                      <a:pt x="198" y="69"/>
                    </a:lnTo>
                    <a:lnTo>
                      <a:pt x="183" y="48"/>
                    </a:lnTo>
                    <a:lnTo>
                      <a:pt x="188" y="37"/>
                    </a:lnTo>
                    <a:lnTo>
                      <a:pt x="185" y="35"/>
                    </a:lnTo>
                    <a:lnTo>
                      <a:pt x="197" y="19"/>
                    </a:lnTo>
                    <a:lnTo>
                      <a:pt x="205" y="7"/>
                    </a:lnTo>
                    <a:lnTo>
                      <a:pt x="208" y="0"/>
                    </a:lnTo>
                    <a:lnTo>
                      <a:pt x="232" y="23"/>
                    </a:lnTo>
                    <a:lnTo>
                      <a:pt x="232" y="21"/>
                    </a:lnTo>
                    <a:lnTo>
                      <a:pt x="236" y="5"/>
                    </a:lnTo>
                    <a:lnTo>
                      <a:pt x="251" y="7"/>
                    </a:lnTo>
                    <a:lnTo>
                      <a:pt x="261" y="9"/>
                    </a:lnTo>
                    <a:lnTo>
                      <a:pt x="275" y="11"/>
                    </a:lnTo>
                    <a:lnTo>
                      <a:pt x="284" y="19"/>
                    </a:lnTo>
                    <a:lnTo>
                      <a:pt x="297" y="18"/>
                    </a:lnTo>
                    <a:lnTo>
                      <a:pt x="303" y="23"/>
                    </a:lnTo>
                    <a:lnTo>
                      <a:pt x="301" y="28"/>
                    </a:lnTo>
                    <a:lnTo>
                      <a:pt x="330" y="42"/>
                    </a:lnTo>
                    <a:lnTo>
                      <a:pt x="342" y="48"/>
                    </a:lnTo>
                    <a:lnTo>
                      <a:pt x="356" y="51"/>
                    </a:lnTo>
                    <a:lnTo>
                      <a:pt x="368" y="56"/>
                    </a:lnTo>
                    <a:lnTo>
                      <a:pt x="374" y="53"/>
                    </a:lnTo>
                    <a:lnTo>
                      <a:pt x="378" y="58"/>
                    </a:lnTo>
                    <a:lnTo>
                      <a:pt x="381" y="60"/>
                    </a:lnTo>
                    <a:lnTo>
                      <a:pt x="400" y="63"/>
                    </a:lnTo>
                    <a:lnTo>
                      <a:pt x="412" y="71"/>
                    </a:lnTo>
                    <a:lnTo>
                      <a:pt x="412" y="78"/>
                    </a:lnTo>
                    <a:lnTo>
                      <a:pt x="415" y="83"/>
                    </a:lnTo>
                    <a:lnTo>
                      <a:pt x="427" y="99"/>
                    </a:lnTo>
                    <a:lnTo>
                      <a:pt x="443" y="99"/>
                    </a:lnTo>
                    <a:lnTo>
                      <a:pt x="455" y="100"/>
                    </a:lnTo>
                    <a:lnTo>
                      <a:pt x="463" y="92"/>
                    </a:lnTo>
                    <a:lnTo>
                      <a:pt x="477" y="104"/>
                    </a:lnTo>
                    <a:lnTo>
                      <a:pt x="474" y="108"/>
                    </a:lnTo>
                    <a:lnTo>
                      <a:pt x="484" y="113"/>
                    </a:lnTo>
                    <a:lnTo>
                      <a:pt x="491" y="109"/>
                    </a:lnTo>
                    <a:lnTo>
                      <a:pt x="515" y="86"/>
                    </a:lnTo>
                    <a:lnTo>
                      <a:pt x="518" y="90"/>
                    </a:lnTo>
                    <a:lnTo>
                      <a:pt x="521" y="79"/>
                    </a:lnTo>
                    <a:lnTo>
                      <a:pt x="540" y="76"/>
                    </a:lnTo>
                    <a:lnTo>
                      <a:pt x="549" y="85"/>
                    </a:lnTo>
                    <a:lnTo>
                      <a:pt x="573" y="72"/>
                    </a:lnTo>
                    <a:lnTo>
                      <a:pt x="578" y="71"/>
                    </a:lnTo>
                    <a:lnTo>
                      <a:pt x="583" y="48"/>
                    </a:lnTo>
                    <a:lnTo>
                      <a:pt x="592" y="44"/>
                    </a:lnTo>
                    <a:lnTo>
                      <a:pt x="631" y="65"/>
                    </a:lnTo>
                    <a:lnTo>
                      <a:pt x="634" y="63"/>
                    </a:lnTo>
                    <a:lnTo>
                      <a:pt x="641" y="58"/>
                    </a:lnTo>
                    <a:lnTo>
                      <a:pt x="651" y="48"/>
                    </a:lnTo>
                    <a:lnTo>
                      <a:pt x="686" y="37"/>
                    </a:lnTo>
                    <a:lnTo>
                      <a:pt x="703" y="30"/>
                    </a:lnTo>
                    <a:lnTo>
                      <a:pt x="706" y="21"/>
                    </a:lnTo>
                    <a:lnTo>
                      <a:pt x="718" y="16"/>
                    </a:lnTo>
                    <a:lnTo>
                      <a:pt x="723" y="21"/>
                    </a:lnTo>
                    <a:lnTo>
                      <a:pt x="730" y="35"/>
                    </a:lnTo>
                    <a:lnTo>
                      <a:pt x="732" y="42"/>
                    </a:lnTo>
                    <a:lnTo>
                      <a:pt x="739" y="41"/>
                    </a:lnTo>
                    <a:lnTo>
                      <a:pt x="742" y="51"/>
                    </a:lnTo>
                    <a:lnTo>
                      <a:pt x="768" y="60"/>
                    </a:lnTo>
                    <a:lnTo>
                      <a:pt x="769" y="58"/>
                    </a:lnTo>
                    <a:lnTo>
                      <a:pt x="769" y="71"/>
                    </a:lnTo>
                    <a:lnTo>
                      <a:pt x="764" y="76"/>
                    </a:lnTo>
                    <a:lnTo>
                      <a:pt x="769" y="92"/>
                    </a:lnTo>
                    <a:lnTo>
                      <a:pt x="757" y="93"/>
                    </a:lnTo>
                    <a:lnTo>
                      <a:pt x="749" y="108"/>
                    </a:lnTo>
                    <a:lnTo>
                      <a:pt x="752" y="122"/>
                    </a:lnTo>
                    <a:lnTo>
                      <a:pt x="754" y="139"/>
                    </a:lnTo>
                    <a:lnTo>
                      <a:pt x="788" y="150"/>
                    </a:lnTo>
                    <a:lnTo>
                      <a:pt x="787" y="159"/>
                    </a:lnTo>
                    <a:lnTo>
                      <a:pt x="793" y="171"/>
                    </a:lnTo>
                    <a:lnTo>
                      <a:pt x="790" y="175"/>
                    </a:lnTo>
                    <a:lnTo>
                      <a:pt x="799" y="180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5" name="Freeform 51">
                <a:extLst>
                  <a:ext uri="{FF2B5EF4-FFF2-40B4-BE49-F238E27FC236}">
                    <a16:creationId xmlns:a16="http://schemas.microsoft.com/office/drawing/2014/main" id="{A758BE0F-86F9-5E47-8A98-131442275E1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890172" y="3987568"/>
                <a:ext cx="372857" cy="303479"/>
              </a:xfrm>
              <a:custGeom>
                <a:avLst/>
                <a:gdLst>
                  <a:gd name="T0" fmla="*/ 147 w 703"/>
                  <a:gd name="T1" fmla="*/ 94 h 559"/>
                  <a:gd name="T2" fmla="*/ 162 w 703"/>
                  <a:gd name="T3" fmla="*/ 77 h 559"/>
                  <a:gd name="T4" fmla="*/ 168 w 703"/>
                  <a:gd name="T5" fmla="*/ 62 h 559"/>
                  <a:gd name="T6" fmla="*/ 180 w 703"/>
                  <a:gd name="T7" fmla="*/ 52 h 559"/>
                  <a:gd name="T8" fmla="*/ 192 w 703"/>
                  <a:gd name="T9" fmla="*/ 27 h 559"/>
                  <a:gd name="T10" fmla="*/ 207 w 703"/>
                  <a:gd name="T11" fmla="*/ 11 h 559"/>
                  <a:gd name="T12" fmla="*/ 238 w 703"/>
                  <a:gd name="T13" fmla="*/ 17 h 559"/>
                  <a:gd name="T14" fmla="*/ 284 w 703"/>
                  <a:gd name="T15" fmla="*/ 45 h 559"/>
                  <a:gd name="T16" fmla="*/ 293 w 703"/>
                  <a:gd name="T17" fmla="*/ 75 h 559"/>
                  <a:gd name="T18" fmla="*/ 291 w 703"/>
                  <a:gd name="T19" fmla="*/ 99 h 559"/>
                  <a:gd name="T20" fmla="*/ 289 w 703"/>
                  <a:gd name="T21" fmla="*/ 112 h 559"/>
                  <a:gd name="T22" fmla="*/ 294 w 703"/>
                  <a:gd name="T23" fmla="*/ 130 h 559"/>
                  <a:gd name="T24" fmla="*/ 286 w 703"/>
                  <a:gd name="T25" fmla="*/ 138 h 559"/>
                  <a:gd name="T26" fmla="*/ 270 w 703"/>
                  <a:gd name="T27" fmla="*/ 155 h 559"/>
                  <a:gd name="T28" fmla="*/ 254 w 703"/>
                  <a:gd name="T29" fmla="*/ 147 h 559"/>
                  <a:gd name="T30" fmla="*/ 251 w 703"/>
                  <a:gd name="T31" fmla="*/ 168 h 559"/>
                  <a:gd name="T32" fmla="*/ 248 w 703"/>
                  <a:gd name="T33" fmla="*/ 182 h 559"/>
                  <a:gd name="T34" fmla="*/ 260 w 703"/>
                  <a:gd name="T35" fmla="*/ 204 h 559"/>
                  <a:gd name="T36" fmla="*/ 232 w 703"/>
                  <a:gd name="T37" fmla="*/ 220 h 559"/>
                  <a:gd name="T38" fmla="*/ 207 w 703"/>
                  <a:gd name="T39" fmla="*/ 216 h 559"/>
                  <a:gd name="T40" fmla="*/ 189 w 703"/>
                  <a:gd name="T41" fmla="*/ 228 h 559"/>
                  <a:gd name="T42" fmla="*/ 168 w 703"/>
                  <a:gd name="T43" fmla="*/ 242 h 559"/>
                  <a:gd name="T44" fmla="*/ 156 w 703"/>
                  <a:gd name="T45" fmla="*/ 235 h 559"/>
                  <a:gd name="T46" fmla="*/ 135 w 703"/>
                  <a:gd name="T47" fmla="*/ 231 h 559"/>
                  <a:gd name="T48" fmla="*/ 120 w 703"/>
                  <a:gd name="T49" fmla="*/ 221 h 559"/>
                  <a:gd name="T50" fmla="*/ 109 w 703"/>
                  <a:gd name="T51" fmla="*/ 217 h 559"/>
                  <a:gd name="T52" fmla="*/ 87 w 703"/>
                  <a:gd name="T53" fmla="*/ 205 h 559"/>
                  <a:gd name="T54" fmla="*/ 69 w 703"/>
                  <a:gd name="T55" fmla="*/ 199 h 559"/>
                  <a:gd name="T56" fmla="*/ 56 w 703"/>
                  <a:gd name="T57" fmla="*/ 205 h 559"/>
                  <a:gd name="T58" fmla="*/ 36 w 703"/>
                  <a:gd name="T59" fmla="*/ 210 h 559"/>
                  <a:gd name="T60" fmla="*/ 42 w 703"/>
                  <a:gd name="T61" fmla="*/ 233 h 559"/>
                  <a:gd name="T62" fmla="*/ 25 w 703"/>
                  <a:gd name="T63" fmla="*/ 234 h 559"/>
                  <a:gd name="T64" fmla="*/ 17 w 703"/>
                  <a:gd name="T65" fmla="*/ 218 h 559"/>
                  <a:gd name="T66" fmla="*/ 8 w 703"/>
                  <a:gd name="T67" fmla="*/ 199 h 559"/>
                  <a:gd name="T68" fmla="*/ 22 w 703"/>
                  <a:gd name="T69" fmla="*/ 189 h 559"/>
                  <a:gd name="T70" fmla="*/ 16 w 703"/>
                  <a:gd name="T71" fmla="*/ 173 h 559"/>
                  <a:gd name="T72" fmla="*/ 14 w 703"/>
                  <a:gd name="T73" fmla="*/ 155 h 559"/>
                  <a:gd name="T74" fmla="*/ 0 w 703"/>
                  <a:gd name="T75" fmla="*/ 132 h 559"/>
                  <a:gd name="T76" fmla="*/ 28 w 703"/>
                  <a:gd name="T77" fmla="*/ 128 h 559"/>
                  <a:gd name="T78" fmla="*/ 42 w 703"/>
                  <a:gd name="T79" fmla="*/ 125 h 559"/>
                  <a:gd name="T80" fmla="*/ 49 w 703"/>
                  <a:gd name="T81" fmla="*/ 114 h 559"/>
                  <a:gd name="T82" fmla="*/ 63 w 703"/>
                  <a:gd name="T83" fmla="*/ 112 h 559"/>
                  <a:gd name="T84" fmla="*/ 58 w 703"/>
                  <a:gd name="T85" fmla="*/ 97 h 559"/>
                  <a:gd name="T86" fmla="*/ 61 w 703"/>
                  <a:gd name="T87" fmla="*/ 77 h 559"/>
                  <a:gd name="T88" fmla="*/ 72 w 703"/>
                  <a:gd name="T89" fmla="*/ 70 h 559"/>
                  <a:gd name="T90" fmla="*/ 86 w 703"/>
                  <a:gd name="T91" fmla="*/ 56 h 559"/>
                  <a:gd name="T92" fmla="*/ 100 w 703"/>
                  <a:gd name="T93" fmla="*/ 72 h 559"/>
                  <a:gd name="T94" fmla="*/ 109 w 703"/>
                  <a:gd name="T95" fmla="*/ 71 h 559"/>
                  <a:gd name="T96" fmla="*/ 125 w 703"/>
                  <a:gd name="T97" fmla="*/ 79 h 559"/>
                  <a:gd name="T98" fmla="*/ 131 w 703"/>
                  <a:gd name="T99" fmla="*/ 102 h 55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03" h="559">
                    <a:moveTo>
                      <a:pt x="315" y="249"/>
                    </a:moveTo>
                    <a:lnTo>
                      <a:pt x="327" y="234"/>
                    </a:lnTo>
                    <a:lnTo>
                      <a:pt x="341" y="227"/>
                    </a:lnTo>
                    <a:lnTo>
                      <a:pt x="341" y="215"/>
                    </a:lnTo>
                    <a:lnTo>
                      <a:pt x="349" y="206"/>
                    </a:lnTo>
                    <a:lnTo>
                      <a:pt x="365" y="199"/>
                    </a:lnTo>
                    <a:lnTo>
                      <a:pt x="366" y="196"/>
                    </a:lnTo>
                    <a:lnTo>
                      <a:pt x="377" y="176"/>
                    </a:lnTo>
                    <a:lnTo>
                      <a:pt x="384" y="159"/>
                    </a:lnTo>
                    <a:lnTo>
                      <a:pt x="389" y="148"/>
                    </a:lnTo>
                    <a:lnTo>
                      <a:pt x="390" y="146"/>
                    </a:lnTo>
                    <a:lnTo>
                      <a:pt x="390" y="143"/>
                    </a:lnTo>
                    <a:lnTo>
                      <a:pt x="404" y="130"/>
                    </a:lnTo>
                    <a:lnTo>
                      <a:pt x="411" y="132"/>
                    </a:lnTo>
                    <a:lnTo>
                      <a:pt x="418" y="122"/>
                    </a:lnTo>
                    <a:lnTo>
                      <a:pt x="418" y="118"/>
                    </a:lnTo>
                    <a:lnTo>
                      <a:pt x="418" y="113"/>
                    </a:lnTo>
                    <a:lnTo>
                      <a:pt x="421" y="97"/>
                    </a:lnTo>
                    <a:lnTo>
                      <a:pt x="438" y="74"/>
                    </a:lnTo>
                    <a:lnTo>
                      <a:pt x="445" y="63"/>
                    </a:lnTo>
                    <a:lnTo>
                      <a:pt x="454" y="56"/>
                    </a:lnTo>
                    <a:lnTo>
                      <a:pt x="469" y="44"/>
                    </a:lnTo>
                    <a:lnTo>
                      <a:pt x="484" y="33"/>
                    </a:lnTo>
                    <a:lnTo>
                      <a:pt x="481" y="25"/>
                    </a:lnTo>
                    <a:lnTo>
                      <a:pt x="474" y="19"/>
                    </a:lnTo>
                    <a:lnTo>
                      <a:pt x="484" y="0"/>
                    </a:lnTo>
                    <a:lnTo>
                      <a:pt x="512" y="19"/>
                    </a:lnTo>
                    <a:lnTo>
                      <a:pt x="553" y="39"/>
                    </a:lnTo>
                    <a:lnTo>
                      <a:pt x="611" y="56"/>
                    </a:lnTo>
                    <a:lnTo>
                      <a:pt x="611" y="62"/>
                    </a:lnTo>
                    <a:lnTo>
                      <a:pt x="628" y="72"/>
                    </a:lnTo>
                    <a:lnTo>
                      <a:pt x="659" y="104"/>
                    </a:lnTo>
                    <a:lnTo>
                      <a:pt x="691" y="115"/>
                    </a:lnTo>
                    <a:lnTo>
                      <a:pt x="690" y="118"/>
                    </a:lnTo>
                    <a:lnTo>
                      <a:pt x="691" y="152"/>
                    </a:lnTo>
                    <a:lnTo>
                      <a:pt x="679" y="171"/>
                    </a:lnTo>
                    <a:lnTo>
                      <a:pt x="669" y="190"/>
                    </a:lnTo>
                    <a:lnTo>
                      <a:pt x="671" y="192"/>
                    </a:lnTo>
                    <a:lnTo>
                      <a:pt x="678" y="206"/>
                    </a:lnTo>
                    <a:lnTo>
                      <a:pt x="674" y="226"/>
                    </a:lnTo>
                    <a:lnTo>
                      <a:pt x="669" y="234"/>
                    </a:lnTo>
                    <a:lnTo>
                      <a:pt x="671" y="243"/>
                    </a:lnTo>
                    <a:lnTo>
                      <a:pt x="679" y="254"/>
                    </a:lnTo>
                    <a:lnTo>
                      <a:pt x="671" y="256"/>
                    </a:lnTo>
                    <a:lnTo>
                      <a:pt x="681" y="277"/>
                    </a:lnTo>
                    <a:lnTo>
                      <a:pt x="700" y="286"/>
                    </a:lnTo>
                    <a:lnTo>
                      <a:pt x="703" y="287"/>
                    </a:lnTo>
                    <a:lnTo>
                      <a:pt x="683" y="298"/>
                    </a:lnTo>
                    <a:lnTo>
                      <a:pt x="673" y="305"/>
                    </a:lnTo>
                    <a:lnTo>
                      <a:pt x="671" y="316"/>
                    </a:lnTo>
                    <a:lnTo>
                      <a:pt x="666" y="310"/>
                    </a:lnTo>
                    <a:lnTo>
                      <a:pt x="664" y="317"/>
                    </a:lnTo>
                    <a:lnTo>
                      <a:pt x="638" y="330"/>
                    </a:lnTo>
                    <a:lnTo>
                      <a:pt x="638" y="342"/>
                    </a:lnTo>
                    <a:lnTo>
                      <a:pt x="630" y="342"/>
                    </a:lnTo>
                    <a:lnTo>
                      <a:pt x="626" y="354"/>
                    </a:lnTo>
                    <a:lnTo>
                      <a:pt x="620" y="356"/>
                    </a:lnTo>
                    <a:lnTo>
                      <a:pt x="609" y="351"/>
                    </a:lnTo>
                    <a:lnTo>
                      <a:pt x="606" y="347"/>
                    </a:lnTo>
                    <a:lnTo>
                      <a:pt x="589" y="337"/>
                    </a:lnTo>
                    <a:lnTo>
                      <a:pt x="585" y="342"/>
                    </a:lnTo>
                    <a:lnTo>
                      <a:pt x="573" y="358"/>
                    </a:lnTo>
                    <a:lnTo>
                      <a:pt x="582" y="365"/>
                    </a:lnTo>
                    <a:lnTo>
                      <a:pt x="582" y="384"/>
                    </a:lnTo>
                    <a:lnTo>
                      <a:pt x="580" y="386"/>
                    </a:lnTo>
                    <a:lnTo>
                      <a:pt x="580" y="397"/>
                    </a:lnTo>
                    <a:lnTo>
                      <a:pt x="579" y="405"/>
                    </a:lnTo>
                    <a:lnTo>
                      <a:pt x="575" y="418"/>
                    </a:lnTo>
                    <a:lnTo>
                      <a:pt x="580" y="434"/>
                    </a:lnTo>
                    <a:lnTo>
                      <a:pt x="592" y="435"/>
                    </a:lnTo>
                    <a:lnTo>
                      <a:pt x="616" y="462"/>
                    </a:lnTo>
                    <a:lnTo>
                      <a:pt x="604" y="467"/>
                    </a:lnTo>
                    <a:lnTo>
                      <a:pt x="601" y="476"/>
                    </a:lnTo>
                    <a:lnTo>
                      <a:pt x="584" y="483"/>
                    </a:lnTo>
                    <a:lnTo>
                      <a:pt x="549" y="494"/>
                    </a:lnTo>
                    <a:lnTo>
                      <a:pt x="539" y="504"/>
                    </a:lnTo>
                    <a:lnTo>
                      <a:pt x="532" y="509"/>
                    </a:lnTo>
                    <a:lnTo>
                      <a:pt x="529" y="511"/>
                    </a:lnTo>
                    <a:lnTo>
                      <a:pt x="490" y="490"/>
                    </a:lnTo>
                    <a:lnTo>
                      <a:pt x="481" y="494"/>
                    </a:lnTo>
                    <a:lnTo>
                      <a:pt x="476" y="517"/>
                    </a:lnTo>
                    <a:lnTo>
                      <a:pt x="471" y="518"/>
                    </a:lnTo>
                    <a:lnTo>
                      <a:pt x="447" y="531"/>
                    </a:lnTo>
                    <a:lnTo>
                      <a:pt x="438" y="522"/>
                    </a:lnTo>
                    <a:lnTo>
                      <a:pt x="419" y="525"/>
                    </a:lnTo>
                    <a:lnTo>
                      <a:pt x="416" y="536"/>
                    </a:lnTo>
                    <a:lnTo>
                      <a:pt x="413" y="532"/>
                    </a:lnTo>
                    <a:lnTo>
                      <a:pt x="389" y="555"/>
                    </a:lnTo>
                    <a:lnTo>
                      <a:pt x="382" y="559"/>
                    </a:lnTo>
                    <a:lnTo>
                      <a:pt x="372" y="554"/>
                    </a:lnTo>
                    <a:lnTo>
                      <a:pt x="375" y="550"/>
                    </a:lnTo>
                    <a:lnTo>
                      <a:pt x="361" y="538"/>
                    </a:lnTo>
                    <a:lnTo>
                      <a:pt x="353" y="546"/>
                    </a:lnTo>
                    <a:lnTo>
                      <a:pt x="341" y="545"/>
                    </a:lnTo>
                    <a:lnTo>
                      <a:pt x="325" y="545"/>
                    </a:lnTo>
                    <a:lnTo>
                      <a:pt x="313" y="529"/>
                    </a:lnTo>
                    <a:lnTo>
                      <a:pt x="310" y="524"/>
                    </a:lnTo>
                    <a:lnTo>
                      <a:pt x="310" y="517"/>
                    </a:lnTo>
                    <a:lnTo>
                      <a:pt x="298" y="509"/>
                    </a:lnTo>
                    <a:lnTo>
                      <a:pt x="279" y="506"/>
                    </a:lnTo>
                    <a:lnTo>
                      <a:pt x="276" y="504"/>
                    </a:lnTo>
                    <a:lnTo>
                      <a:pt x="272" y="499"/>
                    </a:lnTo>
                    <a:lnTo>
                      <a:pt x="266" y="502"/>
                    </a:lnTo>
                    <a:lnTo>
                      <a:pt x="254" y="497"/>
                    </a:lnTo>
                    <a:lnTo>
                      <a:pt x="240" y="494"/>
                    </a:lnTo>
                    <a:lnTo>
                      <a:pt x="228" y="488"/>
                    </a:lnTo>
                    <a:lnTo>
                      <a:pt x="199" y="474"/>
                    </a:lnTo>
                    <a:lnTo>
                      <a:pt x="201" y="469"/>
                    </a:lnTo>
                    <a:lnTo>
                      <a:pt x="195" y="464"/>
                    </a:lnTo>
                    <a:lnTo>
                      <a:pt x="182" y="465"/>
                    </a:lnTo>
                    <a:lnTo>
                      <a:pt x="173" y="457"/>
                    </a:lnTo>
                    <a:lnTo>
                      <a:pt x="159" y="455"/>
                    </a:lnTo>
                    <a:lnTo>
                      <a:pt x="149" y="453"/>
                    </a:lnTo>
                    <a:lnTo>
                      <a:pt x="134" y="451"/>
                    </a:lnTo>
                    <a:lnTo>
                      <a:pt x="130" y="467"/>
                    </a:lnTo>
                    <a:lnTo>
                      <a:pt x="130" y="469"/>
                    </a:lnTo>
                    <a:lnTo>
                      <a:pt x="106" y="446"/>
                    </a:lnTo>
                    <a:lnTo>
                      <a:pt x="103" y="453"/>
                    </a:lnTo>
                    <a:lnTo>
                      <a:pt x="95" y="465"/>
                    </a:lnTo>
                    <a:lnTo>
                      <a:pt x="83" y="481"/>
                    </a:lnTo>
                    <a:lnTo>
                      <a:pt x="86" y="483"/>
                    </a:lnTo>
                    <a:lnTo>
                      <a:pt x="81" y="494"/>
                    </a:lnTo>
                    <a:lnTo>
                      <a:pt x="96" y="515"/>
                    </a:lnTo>
                    <a:lnTo>
                      <a:pt x="98" y="534"/>
                    </a:lnTo>
                    <a:lnTo>
                      <a:pt x="100" y="539"/>
                    </a:lnTo>
                    <a:lnTo>
                      <a:pt x="100" y="541"/>
                    </a:lnTo>
                    <a:lnTo>
                      <a:pt x="86" y="532"/>
                    </a:lnTo>
                    <a:lnTo>
                      <a:pt x="59" y="536"/>
                    </a:lnTo>
                    <a:lnTo>
                      <a:pt x="55" y="529"/>
                    </a:lnTo>
                    <a:lnTo>
                      <a:pt x="52" y="522"/>
                    </a:lnTo>
                    <a:lnTo>
                      <a:pt x="35" y="506"/>
                    </a:lnTo>
                    <a:lnTo>
                      <a:pt x="40" y="499"/>
                    </a:lnTo>
                    <a:lnTo>
                      <a:pt x="40" y="492"/>
                    </a:lnTo>
                    <a:lnTo>
                      <a:pt x="21" y="479"/>
                    </a:lnTo>
                    <a:lnTo>
                      <a:pt x="31" y="464"/>
                    </a:lnTo>
                    <a:lnTo>
                      <a:pt x="19" y="457"/>
                    </a:lnTo>
                    <a:lnTo>
                      <a:pt x="21" y="453"/>
                    </a:lnTo>
                    <a:lnTo>
                      <a:pt x="31" y="441"/>
                    </a:lnTo>
                    <a:lnTo>
                      <a:pt x="47" y="434"/>
                    </a:lnTo>
                    <a:lnTo>
                      <a:pt x="50" y="434"/>
                    </a:lnTo>
                    <a:lnTo>
                      <a:pt x="38" y="420"/>
                    </a:lnTo>
                    <a:lnTo>
                      <a:pt x="47" y="418"/>
                    </a:lnTo>
                    <a:lnTo>
                      <a:pt x="50" y="407"/>
                    </a:lnTo>
                    <a:lnTo>
                      <a:pt x="36" y="397"/>
                    </a:lnTo>
                    <a:lnTo>
                      <a:pt x="33" y="390"/>
                    </a:lnTo>
                    <a:lnTo>
                      <a:pt x="41" y="381"/>
                    </a:lnTo>
                    <a:lnTo>
                      <a:pt x="36" y="361"/>
                    </a:lnTo>
                    <a:lnTo>
                      <a:pt x="33" y="354"/>
                    </a:lnTo>
                    <a:lnTo>
                      <a:pt x="31" y="342"/>
                    </a:lnTo>
                    <a:lnTo>
                      <a:pt x="28" y="330"/>
                    </a:lnTo>
                    <a:lnTo>
                      <a:pt x="21" y="323"/>
                    </a:lnTo>
                    <a:lnTo>
                      <a:pt x="0" y="303"/>
                    </a:lnTo>
                    <a:lnTo>
                      <a:pt x="23" y="298"/>
                    </a:lnTo>
                    <a:lnTo>
                      <a:pt x="47" y="307"/>
                    </a:lnTo>
                    <a:lnTo>
                      <a:pt x="50" y="291"/>
                    </a:lnTo>
                    <a:lnTo>
                      <a:pt x="65" y="293"/>
                    </a:lnTo>
                    <a:lnTo>
                      <a:pt x="65" y="278"/>
                    </a:lnTo>
                    <a:lnTo>
                      <a:pt x="76" y="264"/>
                    </a:lnTo>
                    <a:lnTo>
                      <a:pt x="89" y="264"/>
                    </a:lnTo>
                    <a:lnTo>
                      <a:pt x="98" y="287"/>
                    </a:lnTo>
                    <a:lnTo>
                      <a:pt x="105" y="268"/>
                    </a:lnTo>
                    <a:lnTo>
                      <a:pt x="101" y="266"/>
                    </a:lnTo>
                    <a:lnTo>
                      <a:pt x="106" y="256"/>
                    </a:lnTo>
                    <a:lnTo>
                      <a:pt x="113" y="261"/>
                    </a:lnTo>
                    <a:lnTo>
                      <a:pt x="129" y="254"/>
                    </a:lnTo>
                    <a:lnTo>
                      <a:pt x="134" y="241"/>
                    </a:lnTo>
                    <a:lnTo>
                      <a:pt x="139" y="254"/>
                    </a:lnTo>
                    <a:lnTo>
                      <a:pt x="146" y="256"/>
                    </a:lnTo>
                    <a:lnTo>
                      <a:pt x="153" y="243"/>
                    </a:lnTo>
                    <a:lnTo>
                      <a:pt x="148" y="236"/>
                    </a:lnTo>
                    <a:lnTo>
                      <a:pt x="137" y="236"/>
                    </a:lnTo>
                    <a:lnTo>
                      <a:pt x="134" y="222"/>
                    </a:lnTo>
                    <a:lnTo>
                      <a:pt x="120" y="194"/>
                    </a:lnTo>
                    <a:lnTo>
                      <a:pt x="125" y="183"/>
                    </a:lnTo>
                    <a:lnTo>
                      <a:pt x="130" y="182"/>
                    </a:lnTo>
                    <a:lnTo>
                      <a:pt x="142" y="176"/>
                    </a:lnTo>
                    <a:lnTo>
                      <a:pt x="148" y="182"/>
                    </a:lnTo>
                    <a:lnTo>
                      <a:pt x="151" y="173"/>
                    </a:lnTo>
                    <a:lnTo>
                      <a:pt x="161" y="173"/>
                    </a:lnTo>
                    <a:lnTo>
                      <a:pt x="166" y="160"/>
                    </a:lnTo>
                    <a:lnTo>
                      <a:pt x="168" y="153"/>
                    </a:lnTo>
                    <a:lnTo>
                      <a:pt x="180" y="144"/>
                    </a:lnTo>
                    <a:lnTo>
                      <a:pt x="197" y="129"/>
                    </a:lnTo>
                    <a:lnTo>
                      <a:pt x="199" y="129"/>
                    </a:lnTo>
                    <a:lnTo>
                      <a:pt x="209" y="136"/>
                    </a:lnTo>
                    <a:lnTo>
                      <a:pt x="211" y="141"/>
                    </a:lnTo>
                    <a:lnTo>
                      <a:pt x="221" y="139"/>
                    </a:lnTo>
                    <a:lnTo>
                      <a:pt x="233" y="166"/>
                    </a:lnTo>
                    <a:lnTo>
                      <a:pt x="242" y="167"/>
                    </a:lnTo>
                    <a:lnTo>
                      <a:pt x="243" y="155"/>
                    </a:lnTo>
                    <a:lnTo>
                      <a:pt x="252" y="152"/>
                    </a:lnTo>
                    <a:lnTo>
                      <a:pt x="254" y="162"/>
                    </a:lnTo>
                    <a:lnTo>
                      <a:pt x="262" y="159"/>
                    </a:lnTo>
                    <a:lnTo>
                      <a:pt x="281" y="173"/>
                    </a:lnTo>
                    <a:lnTo>
                      <a:pt x="284" y="183"/>
                    </a:lnTo>
                    <a:lnTo>
                      <a:pt x="291" y="182"/>
                    </a:lnTo>
                    <a:lnTo>
                      <a:pt x="293" y="189"/>
                    </a:lnTo>
                    <a:lnTo>
                      <a:pt x="295" y="199"/>
                    </a:lnTo>
                    <a:lnTo>
                      <a:pt x="298" y="219"/>
                    </a:lnTo>
                    <a:lnTo>
                      <a:pt x="305" y="234"/>
                    </a:lnTo>
                    <a:lnTo>
                      <a:pt x="300" y="245"/>
                    </a:lnTo>
                    <a:lnTo>
                      <a:pt x="308" y="245"/>
                    </a:lnTo>
                    <a:lnTo>
                      <a:pt x="315" y="249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78ECAE03-3AFA-4549-ACC4-E1602AEFE07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1567534" y="2252166"/>
                <a:ext cx="790015" cy="1023622"/>
              </a:xfrm>
              <a:custGeom>
                <a:avLst/>
                <a:gdLst>
                  <a:gd name="T0" fmla="*/ 434 w 1493"/>
                  <a:gd name="T1" fmla="*/ 682 h 1899"/>
                  <a:gd name="T2" fmla="*/ 476 w 1493"/>
                  <a:gd name="T3" fmla="*/ 670 h 1899"/>
                  <a:gd name="T4" fmla="*/ 495 w 1493"/>
                  <a:gd name="T5" fmla="*/ 644 h 1899"/>
                  <a:gd name="T6" fmla="*/ 526 w 1493"/>
                  <a:gd name="T7" fmla="*/ 664 h 1899"/>
                  <a:gd name="T8" fmla="*/ 561 w 1493"/>
                  <a:gd name="T9" fmla="*/ 656 h 1899"/>
                  <a:gd name="T10" fmla="*/ 568 w 1493"/>
                  <a:gd name="T11" fmla="*/ 620 h 1899"/>
                  <a:gd name="T12" fmla="*/ 607 w 1493"/>
                  <a:gd name="T13" fmla="*/ 630 h 1899"/>
                  <a:gd name="T14" fmla="*/ 640 w 1493"/>
                  <a:gd name="T15" fmla="*/ 608 h 1899"/>
                  <a:gd name="T16" fmla="*/ 611 w 1493"/>
                  <a:gd name="T17" fmla="*/ 564 h 1899"/>
                  <a:gd name="T18" fmla="*/ 588 w 1493"/>
                  <a:gd name="T19" fmla="*/ 530 h 1899"/>
                  <a:gd name="T20" fmla="*/ 564 w 1493"/>
                  <a:gd name="T21" fmla="*/ 496 h 1899"/>
                  <a:gd name="T22" fmla="*/ 549 w 1493"/>
                  <a:gd name="T23" fmla="*/ 485 h 1899"/>
                  <a:gd name="T24" fmla="*/ 534 w 1493"/>
                  <a:gd name="T25" fmla="*/ 497 h 1899"/>
                  <a:gd name="T26" fmla="*/ 501 w 1493"/>
                  <a:gd name="T27" fmla="*/ 481 h 1899"/>
                  <a:gd name="T28" fmla="*/ 488 w 1493"/>
                  <a:gd name="T29" fmla="*/ 456 h 1899"/>
                  <a:gd name="T30" fmla="*/ 472 w 1493"/>
                  <a:gd name="T31" fmla="*/ 435 h 1899"/>
                  <a:gd name="T32" fmla="*/ 471 w 1493"/>
                  <a:gd name="T33" fmla="*/ 417 h 1899"/>
                  <a:gd name="T34" fmla="*/ 474 w 1493"/>
                  <a:gd name="T35" fmla="*/ 393 h 1899"/>
                  <a:gd name="T36" fmla="*/ 504 w 1493"/>
                  <a:gd name="T37" fmla="*/ 390 h 1899"/>
                  <a:gd name="T38" fmla="*/ 531 w 1493"/>
                  <a:gd name="T39" fmla="*/ 381 h 1899"/>
                  <a:gd name="T40" fmla="*/ 546 w 1493"/>
                  <a:gd name="T41" fmla="*/ 368 h 1899"/>
                  <a:gd name="T42" fmla="*/ 537 w 1493"/>
                  <a:gd name="T43" fmla="*/ 342 h 1899"/>
                  <a:gd name="T44" fmla="*/ 516 w 1493"/>
                  <a:gd name="T45" fmla="*/ 310 h 1899"/>
                  <a:gd name="T46" fmla="*/ 512 w 1493"/>
                  <a:gd name="T47" fmla="*/ 283 h 1899"/>
                  <a:gd name="T48" fmla="*/ 479 w 1493"/>
                  <a:gd name="T49" fmla="*/ 235 h 1899"/>
                  <a:gd name="T50" fmla="*/ 491 w 1493"/>
                  <a:gd name="T51" fmla="*/ 182 h 1899"/>
                  <a:gd name="T52" fmla="*/ 518 w 1493"/>
                  <a:gd name="T53" fmla="*/ 135 h 1899"/>
                  <a:gd name="T54" fmla="*/ 473 w 1493"/>
                  <a:gd name="T55" fmla="*/ 86 h 1899"/>
                  <a:gd name="T56" fmla="*/ 458 w 1493"/>
                  <a:gd name="T57" fmla="*/ 23 h 1899"/>
                  <a:gd name="T58" fmla="*/ 420 w 1493"/>
                  <a:gd name="T59" fmla="*/ 26 h 1899"/>
                  <a:gd name="T60" fmla="*/ 372 w 1493"/>
                  <a:gd name="T61" fmla="*/ 81 h 1899"/>
                  <a:gd name="T62" fmla="*/ 349 w 1493"/>
                  <a:gd name="T63" fmla="*/ 142 h 1899"/>
                  <a:gd name="T64" fmla="*/ 308 w 1493"/>
                  <a:gd name="T65" fmla="*/ 204 h 1899"/>
                  <a:gd name="T66" fmla="*/ 323 w 1493"/>
                  <a:gd name="T67" fmla="*/ 257 h 1899"/>
                  <a:gd name="T68" fmla="*/ 322 w 1493"/>
                  <a:gd name="T69" fmla="*/ 284 h 1899"/>
                  <a:gd name="T70" fmla="*/ 275 w 1493"/>
                  <a:gd name="T71" fmla="*/ 313 h 1899"/>
                  <a:gd name="T72" fmla="*/ 225 w 1493"/>
                  <a:gd name="T73" fmla="*/ 303 h 1899"/>
                  <a:gd name="T74" fmla="*/ 159 w 1493"/>
                  <a:gd name="T75" fmla="*/ 329 h 1899"/>
                  <a:gd name="T76" fmla="*/ 129 w 1493"/>
                  <a:gd name="T77" fmla="*/ 355 h 1899"/>
                  <a:gd name="T78" fmla="*/ 125 w 1493"/>
                  <a:gd name="T79" fmla="*/ 417 h 1899"/>
                  <a:gd name="T80" fmla="*/ 83 w 1493"/>
                  <a:gd name="T81" fmla="*/ 438 h 1899"/>
                  <a:gd name="T82" fmla="*/ 30 w 1493"/>
                  <a:gd name="T83" fmla="*/ 454 h 1899"/>
                  <a:gd name="T84" fmla="*/ 12 w 1493"/>
                  <a:gd name="T85" fmla="*/ 493 h 1899"/>
                  <a:gd name="T86" fmla="*/ 35 w 1493"/>
                  <a:gd name="T87" fmla="*/ 535 h 1899"/>
                  <a:gd name="T88" fmla="*/ 99 w 1493"/>
                  <a:gd name="T89" fmla="*/ 562 h 1899"/>
                  <a:gd name="T90" fmla="*/ 81 w 1493"/>
                  <a:gd name="T91" fmla="*/ 619 h 1899"/>
                  <a:gd name="T92" fmla="*/ 62 w 1493"/>
                  <a:gd name="T93" fmla="*/ 678 h 1899"/>
                  <a:gd name="T94" fmla="*/ 81 w 1493"/>
                  <a:gd name="T95" fmla="*/ 735 h 1899"/>
                  <a:gd name="T96" fmla="*/ 132 w 1493"/>
                  <a:gd name="T97" fmla="*/ 774 h 1899"/>
                  <a:gd name="T98" fmla="*/ 182 w 1493"/>
                  <a:gd name="T99" fmla="*/ 804 h 1899"/>
                  <a:gd name="T100" fmla="*/ 250 w 1493"/>
                  <a:gd name="T101" fmla="*/ 784 h 1899"/>
                  <a:gd name="T102" fmla="*/ 281 w 1493"/>
                  <a:gd name="T103" fmla="*/ 815 h 1899"/>
                  <a:gd name="T104" fmla="*/ 323 w 1493"/>
                  <a:gd name="T105" fmla="*/ 806 h 1899"/>
                  <a:gd name="T106" fmla="*/ 336 w 1493"/>
                  <a:gd name="T107" fmla="*/ 798 h 1899"/>
                  <a:gd name="T108" fmla="*/ 358 w 1493"/>
                  <a:gd name="T109" fmla="*/ 768 h 1899"/>
                  <a:gd name="T110" fmla="*/ 368 w 1493"/>
                  <a:gd name="T111" fmla="*/ 732 h 1899"/>
                  <a:gd name="T112" fmla="*/ 383 w 1493"/>
                  <a:gd name="T113" fmla="*/ 709 h 1899"/>
                  <a:gd name="T114" fmla="*/ 395 w 1493"/>
                  <a:gd name="T115" fmla="*/ 674 h 189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493" h="1899">
                    <a:moveTo>
                      <a:pt x="944" y="1536"/>
                    </a:moveTo>
                    <a:lnTo>
                      <a:pt x="952" y="1547"/>
                    </a:lnTo>
                    <a:lnTo>
                      <a:pt x="971" y="1554"/>
                    </a:lnTo>
                    <a:lnTo>
                      <a:pt x="974" y="1555"/>
                    </a:lnTo>
                    <a:lnTo>
                      <a:pt x="976" y="1561"/>
                    </a:lnTo>
                    <a:lnTo>
                      <a:pt x="986" y="1563"/>
                    </a:lnTo>
                    <a:lnTo>
                      <a:pt x="995" y="1570"/>
                    </a:lnTo>
                    <a:lnTo>
                      <a:pt x="1002" y="1578"/>
                    </a:lnTo>
                    <a:lnTo>
                      <a:pt x="1005" y="1578"/>
                    </a:lnTo>
                    <a:lnTo>
                      <a:pt x="1009" y="1573"/>
                    </a:lnTo>
                    <a:lnTo>
                      <a:pt x="1019" y="1571"/>
                    </a:lnTo>
                    <a:lnTo>
                      <a:pt x="1022" y="1559"/>
                    </a:lnTo>
                    <a:lnTo>
                      <a:pt x="1027" y="1545"/>
                    </a:lnTo>
                    <a:lnTo>
                      <a:pt x="1034" y="1543"/>
                    </a:lnTo>
                    <a:lnTo>
                      <a:pt x="1043" y="1552"/>
                    </a:lnTo>
                    <a:lnTo>
                      <a:pt x="1048" y="1552"/>
                    </a:lnTo>
                    <a:lnTo>
                      <a:pt x="1051" y="1555"/>
                    </a:lnTo>
                    <a:lnTo>
                      <a:pt x="1063" y="1534"/>
                    </a:lnTo>
                    <a:lnTo>
                      <a:pt x="1069" y="1543"/>
                    </a:lnTo>
                    <a:lnTo>
                      <a:pt x="1106" y="1545"/>
                    </a:lnTo>
                    <a:lnTo>
                      <a:pt x="1116" y="1548"/>
                    </a:lnTo>
                    <a:lnTo>
                      <a:pt x="1123" y="1547"/>
                    </a:lnTo>
                    <a:lnTo>
                      <a:pt x="1122" y="1536"/>
                    </a:lnTo>
                    <a:lnTo>
                      <a:pt x="1132" y="1527"/>
                    </a:lnTo>
                    <a:lnTo>
                      <a:pt x="1142" y="1522"/>
                    </a:lnTo>
                    <a:lnTo>
                      <a:pt x="1142" y="1511"/>
                    </a:lnTo>
                    <a:lnTo>
                      <a:pt x="1139" y="1503"/>
                    </a:lnTo>
                    <a:lnTo>
                      <a:pt x="1144" y="1497"/>
                    </a:lnTo>
                    <a:lnTo>
                      <a:pt x="1145" y="1494"/>
                    </a:lnTo>
                    <a:lnTo>
                      <a:pt x="1151" y="1487"/>
                    </a:lnTo>
                    <a:lnTo>
                      <a:pt x="1152" y="1483"/>
                    </a:lnTo>
                    <a:lnTo>
                      <a:pt x="1154" y="1487"/>
                    </a:lnTo>
                    <a:lnTo>
                      <a:pt x="1176" y="1487"/>
                    </a:lnTo>
                    <a:lnTo>
                      <a:pt x="1188" y="1490"/>
                    </a:lnTo>
                    <a:lnTo>
                      <a:pt x="1190" y="1488"/>
                    </a:lnTo>
                    <a:lnTo>
                      <a:pt x="1210" y="1496"/>
                    </a:lnTo>
                    <a:lnTo>
                      <a:pt x="1214" y="1497"/>
                    </a:lnTo>
                    <a:lnTo>
                      <a:pt x="1217" y="1511"/>
                    </a:lnTo>
                    <a:lnTo>
                      <a:pt x="1226" y="1517"/>
                    </a:lnTo>
                    <a:lnTo>
                      <a:pt x="1224" y="1531"/>
                    </a:lnTo>
                    <a:lnTo>
                      <a:pt x="1234" y="1531"/>
                    </a:lnTo>
                    <a:lnTo>
                      <a:pt x="1236" y="1554"/>
                    </a:lnTo>
                    <a:lnTo>
                      <a:pt x="1238" y="1557"/>
                    </a:lnTo>
                    <a:lnTo>
                      <a:pt x="1248" y="1555"/>
                    </a:lnTo>
                    <a:lnTo>
                      <a:pt x="1253" y="1548"/>
                    </a:lnTo>
                    <a:lnTo>
                      <a:pt x="1253" y="1527"/>
                    </a:lnTo>
                    <a:lnTo>
                      <a:pt x="1269" y="1520"/>
                    </a:lnTo>
                    <a:lnTo>
                      <a:pt x="1269" y="1504"/>
                    </a:lnTo>
                    <a:lnTo>
                      <a:pt x="1291" y="1501"/>
                    </a:lnTo>
                    <a:lnTo>
                      <a:pt x="1305" y="1513"/>
                    </a:lnTo>
                    <a:lnTo>
                      <a:pt x="1305" y="1511"/>
                    </a:lnTo>
                    <a:lnTo>
                      <a:pt x="1318" y="1508"/>
                    </a:lnTo>
                    <a:lnTo>
                      <a:pt x="1323" y="1499"/>
                    </a:lnTo>
                    <a:lnTo>
                      <a:pt x="1322" y="1494"/>
                    </a:lnTo>
                    <a:lnTo>
                      <a:pt x="1313" y="1460"/>
                    </a:lnTo>
                    <a:lnTo>
                      <a:pt x="1308" y="1453"/>
                    </a:lnTo>
                    <a:lnTo>
                      <a:pt x="1306" y="1453"/>
                    </a:lnTo>
                    <a:lnTo>
                      <a:pt x="1301" y="1443"/>
                    </a:lnTo>
                    <a:lnTo>
                      <a:pt x="1305" y="1441"/>
                    </a:lnTo>
                    <a:lnTo>
                      <a:pt x="1320" y="1430"/>
                    </a:lnTo>
                    <a:lnTo>
                      <a:pt x="1328" y="1413"/>
                    </a:lnTo>
                    <a:lnTo>
                      <a:pt x="1351" y="1416"/>
                    </a:lnTo>
                    <a:lnTo>
                      <a:pt x="1356" y="1423"/>
                    </a:lnTo>
                    <a:lnTo>
                      <a:pt x="1361" y="1423"/>
                    </a:lnTo>
                    <a:lnTo>
                      <a:pt x="1375" y="1420"/>
                    </a:lnTo>
                    <a:lnTo>
                      <a:pt x="1388" y="1436"/>
                    </a:lnTo>
                    <a:lnTo>
                      <a:pt x="1387" y="1439"/>
                    </a:lnTo>
                    <a:lnTo>
                      <a:pt x="1395" y="1455"/>
                    </a:lnTo>
                    <a:lnTo>
                      <a:pt x="1395" y="1462"/>
                    </a:lnTo>
                    <a:lnTo>
                      <a:pt x="1412" y="1453"/>
                    </a:lnTo>
                    <a:lnTo>
                      <a:pt x="1429" y="1466"/>
                    </a:lnTo>
                    <a:lnTo>
                      <a:pt x="1433" y="1487"/>
                    </a:lnTo>
                    <a:lnTo>
                      <a:pt x="1455" y="1494"/>
                    </a:lnTo>
                    <a:lnTo>
                      <a:pt x="1482" y="1480"/>
                    </a:lnTo>
                    <a:lnTo>
                      <a:pt x="1486" y="1476"/>
                    </a:lnTo>
                    <a:lnTo>
                      <a:pt x="1486" y="1462"/>
                    </a:lnTo>
                    <a:lnTo>
                      <a:pt x="1484" y="1434"/>
                    </a:lnTo>
                    <a:lnTo>
                      <a:pt x="1489" y="1418"/>
                    </a:lnTo>
                    <a:lnTo>
                      <a:pt x="1486" y="1404"/>
                    </a:lnTo>
                    <a:lnTo>
                      <a:pt x="1488" y="1402"/>
                    </a:lnTo>
                    <a:lnTo>
                      <a:pt x="1488" y="1381"/>
                    </a:lnTo>
                    <a:lnTo>
                      <a:pt x="1493" y="1351"/>
                    </a:lnTo>
                    <a:lnTo>
                      <a:pt x="1472" y="1339"/>
                    </a:lnTo>
                    <a:lnTo>
                      <a:pt x="1470" y="1321"/>
                    </a:lnTo>
                    <a:lnTo>
                      <a:pt x="1465" y="1316"/>
                    </a:lnTo>
                    <a:lnTo>
                      <a:pt x="1460" y="1303"/>
                    </a:lnTo>
                    <a:lnTo>
                      <a:pt x="1458" y="1305"/>
                    </a:lnTo>
                    <a:lnTo>
                      <a:pt x="1435" y="1310"/>
                    </a:lnTo>
                    <a:lnTo>
                      <a:pt x="1424" y="1300"/>
                    </a:lnTo>
                    <a:lnTo>
                      <a:pt x="1421" y="1302"/>
                    </a:lnTo>
                    <a:lnTo>
                      <a:pt x="1411" y="1302"/>
                    </a:lnTo>
                    <a:lnTo>
                      <a:pt x="1407" y="1291"/>
                    </a:lnTo>
                    <a:lnTo>
                      <a:pt x="1399" y="1275"/>
                    </a:lnTo>
                    <a:lnTo>
                      <a:pt x="1409" y="1263"/>
                    </a:lnTo>
                    <a:lnTo>
                      <a:pt x="1404" y="1250"/>
                    </a:lnTo>
                    <a:lnTo>
                      <a:pt x="1397" y="1247"/>
                    </a:lnTo>
                    <a:lnTo>
                      <a:pt x="1387" y="1245"/>
                    </a:lnTo>
                    <a:lnTo>
                      <a:pt x="1383" y="1238"/>
                    </a:lnTo>
                    <a:lnTo>
                      <a:pt x="1380" y="1236"/>
                    </a:lnTo>
                    <a:lnTo>
                      <a:pt x="1368" y="1222"/>
                    </a:lnTo>
                    <a:lnTo>
                      <a:pt x="1364" y="1212"/>
                    </a:lnTo>
                    <a:lnTo>
                      <a:pt x="1352" y="1201"/>
                    </a:lnTo>
                    <a:lnTo>
                      <a:pt x="1356" y="1194"/>
                    </a:lnTo>
                    <a:lnTo>
                      <a:pt x="1358" y="1191"/>
                    </a:lnTo>
                    <a:lnTo>
                      <a:pt x="1358" y="1183"/>
                    </a:lnTo>
                    <a:lnTo>
                      <a:pt x="1347" y="1168"/>
                    </a:lnTo>
                    <a:lnTo>
                      <a:pt x="1335" y="1168"/>
                    </a:lnTo>
                    <a:lnTo>
                      <a:pt x="1325" y="1171"/>
                    </a:lnTo>
                    <a:lnTo>
                      <a:pt x="1320" y="1166"/>
                    </a:lnTo>
                    <a:lnTo>
                      <a:pt x="1311" y="1145"/>
                    </a:lnTo>
                    <a:lnTo>
                      <a:pt x="1311" y="1127"/>
                    </a:lnTo>
                    <a:lnTo>
                      <a:pt x="1308" y="1125"/>
                    </a:lnTo>
                    <a:lnTo>
                      <a:pt x="1311" y="1122"/>
                    </a:lnTo>
                    <a:lnTo>
                      <a:pt x="1306" y="1116"/>
                    </a:lnTo>
                    <a:lnTo>
                      <a:pt x="1303" y="1118"/>
                    </a:lnTo>
                    <a:lnTo>
                      <a:pt x="1305" y="1109"/>
                    </a:lnTo>
                    <a:lnTo>
                      <a:pt x="1294" y="1115"/>
                    </a:lnTo>
                    <a:lnTo>
                      <a:pt x="1293" y="1120"/>
                    </a:lnTo>
                    <a:lnTo>
                      <a:pt x="1287" y="1115"/>
                    </a:lnTo>
                    <a:lnTo>
                      <a:pt x="1277" y="1120"/>
                    </a:lnTo>
                    <a:lnTo>
                      <a:pt x="1269" y="1125"/>
                    </a:lnTo>
                    <a:lnTo>
                      <a:pt x="1265" y="1122"/>
                    </a:lnTo>
                    <a:lnTo>
                      <a:pt x="1263" y="1129"/>
                    </a:lnTo>
                    <a:lnTo>
                      <a:pt x="1258" y="1129"/>
                    </a:lnTo>
                    <a:lnTo>
                      <a:pt x="1262" y="1132"/>
                    </a:lnTo>
                    <a:lnTo>
                      <a:pt x="1252" y="1131"/>
                    </a:lnTo>
                    <a:lnTo>
                      <a:pt x="1255" y="1134"/>
                    </a:lnTo>
                    <a:lnTo>
                      <a:pt x="1253" y="1139"/>
                    </a:lnTo>
                    <a:lnTo>
                      <a:pt x="1241" y="1139"/>
                    </a:lnTo>
                    <a:lnTo>
                      <a:pt x="1241" y="1146"/>
                    </a:lnTo>
                    <a:lnTo>
                      <a:pt x="1234" y="1150"/>
                    </a:lnTo>
                    <a:lnTo>
                      <a:pt x="1224" y="1148"/>
                    </a:lnTo>
                    <a:lnTo>
                      <a:pt x="1224" y="1141"/>
                    </a:lnTo>
                    <a:lnTo>
                      <a:pt x="1214" y="1139"/>
                    </a:lnTo>
                    <a:lnTo>
                      <a:pt x="1200" y="1127"/>
                    </a:lnTo>
                    <a:lnTo>
                      <a:pt x="1199" y="1136"/>
                    </a:lnTo>
                    <a:lnTo>
                      <a:pt x="1192" y="1139"/>
                    </a:lnTo>
                    <a:lnTo>
                      <a:pt x="1171" y="1131"/>
                    </a:lnTo>
                    <a:lnTo>
                      <a:pt x="1163" y="1122"/>
                    </a:lnTo>
                    <a:lnTo>
                      <a:pt x="1164" y="1109"/>
                    </a:lnTo>
                    <a:lnTo>
                      <a:pt x="1163" y="1108"/>
                    </a:lnTo>
                    <a:lnTo>
                      <a:pt x="1161" y="1102"/>
                    </a:lnTo>
                    <a:lnTo>
                      <a:pt x="1164" y="1099"/>
                    </a:lnTo>
                    <a:lnTo>
                      <a:pt x="1159" y="1090"/>
                    </a:lnTo>
                    <a:lnTo>
                      <a:pt x="1151" y="1085"/>
                    </a:lnTo>
                    <a:lnTo>
                      <a:pt x="1152" y="1083"/>
                    </a:lnTo>
                    <a:lnTo>
                      <a:pt x="1147" y="1076"/>
                    </a:lnTo>
                    <a:lnTo>
                      <a:pt x="1144" y="1072"/>
                    </a:lnTo>
                    <a:lnTo>
                      <a:pt x="1145" y="1058"/>
                    </a:lnTo>
                    <a:lnTo>
                      <a:pt x="1134" y="1053"/>
                    </a:lnTo>
                    <a:lnTo>
                      <a:pt x="1132" y="1042"/>
                    </a:lnTo>
                    <a:lnTo>
                      <a:pt x="1110" y="1032"/>
                    </a:lnTo>
                    <a:lnTo>
                      <a:pt x="1113" y="1027"/>
                    </a:lnTo>
                    <a:lnTo>
                      <a:pt x="1108" y="1023"/>
                    </a:lnTo>
                    <a:lnTo>
                      <a:pt x="1108" y="1011"/>
                    </a:lnTo>
                    <a:lnTo>
                      <a:pt x="1128" y="997"/>
                    </a:lnTo>
                    <a:lnTo>
                      <a:pt x="1127" y="995"/>
                    </a:lnTo>
                    <a:lnTo>
                      <a:pt x="1113" y="995"/>
                    </a:lnTo>
                    <a:lnTo>
                      <a:pt x="1111" y="1002"/>
                    </a:lnTo>
                    <a:lnTo>
                      <a:pt x="1098" y="1004"/>
                    </a:lnTo>
                    <a:lnTo>
                      <a:pt x="1094" y="1000"/>
                    </a:lnTo>
                    <a:lnTo>
                      <a:pt x="1096" y="997"/>
                    </a:lnTo>
                    <a:lnTo>
                      <a:pt x="1108" y="995"/>
                    </a:lnTo>
                    <a:lnTo>
                      <a:pt x="1094" y="979"/>
                    </a:lnTo>
                    <a:lnTo>
                      <a:pt x="1104" y="974"/>
                    </a:lnTo>
                    <a:lnTo>
                      <a:pt x="1099" y="970"/>
                    </a:lnTo>
                    <a:lnTo>
                      <a:pt x="1099" y="968"/>
                    </a:lnTo>
                    <a:lnTo>
                      <a:pt x="1098" y="967"/>
                    </a:lnTo>
                    <a:lnTo>
                      <a:pt x="1111" y="965"/>
                    </a:lnTo>
                    <a:lnTo>
                      <a:pt x="1096" y="963"/>
                    </a:lnTo>
                    <a:lnTo>
                      <a:pt x="1094" y="956"/>
                    </a:lnTo>
                    <a:lnTo>
                      <a:pt x="1101" y="961"/>
                    </a:lnTo>
                    <a:lnTo>
                      <a:pt x="1106" y="956"/>
                    </a:lnTo>
                    <a:lnTo>
                      <a:pt x="1101" y="949"/>
                    </a:lnTo>
                    <a:lnTo>
                      <a:pt x="1101" y="937"/>
                    </a:lnTo>
                    <a:lnTo>
                      <a:pt x="1089" y="938"/>
                    </a:lnTo>
                    <a:lnTo>
                      <a:pt x="1092" y="930"/>
                    </a:lnTo>
                    <a:lnTo>
                      <a:pt x="1080" y="924"/>
                    </a:lnTo>
                    <a:lnTo>
                      <a:pt x="1089" y="910"/>
                    </a:lnTo>
                    <a:lnTo>
                      <a:pt x="1103" y="907"/>
                    </a:lnTo>
                    <a:lnTo>
                      <a:pt x="1096" y="885"/>
                    </a:lnTo>
                    <a:lnTo>
                      <a:pt x="1111" y="873"/>
                    </a:lnTo>
                    <a:lnTo>
                      <a:pt x="1113" y="871"/>
                    </a:lnTo>
                    <a:lnTo>
                      <a:pt x="1120" y="882"/>
                    </a:lnTo>
                    <a:lnTo>
                      <a:pt x="1134" y="882"/>
                    </a:lnTo>
                    <a:lnTo>
                      <a:pt x="1147" y="877"/>
                    </a:lnTo>
                    <a:lnTo>
                      <a:pt x="1152" y="877"/>
                    </a:lnTo>
                    <a:lnTo>
                      <a:pt x="1157" y="884"/>
                    </a:lnTo>
                    <a:lnTo>
                      <a:pt x="1157" y="889"/>
                    </a:lnTo>
                    <a:lnTo>
                      <a:pt x="1171" y="900"/>
                    </a:lnTo>
                    <a:lnTo>
                      <a:pt x="1171" y="908"/>
                    </a:lnTo>
                    <a:lnTo>
                      <a:pt x="1171" y="915"/>
                    </a:lnTo>
                    <a:lnTo>
                      <a:pt x="1176" y="924"/>
                    </a:lnTo>
                    <a:lnTo>
                      <a:pt x="1192" y="926"/>
                    </a:lnTo>
                    <a:lnTo>
                      <a:pt x="1200" y="917"/>
                    </a:lnTo>
                    <a:lnTo>
                      <a:pt x="1200" y="921"/>
                    </a:lnTo>
                    <a:lnTo>
                      <a:pt x="1205" y="919"/>
                    </a:lnTo>
                    <a:lnTo>
                      <a:pt x="1212" y="893"/>
                    </a:lnTo>
                    <a:lnTo>
                      <a:pt x="1221" y="894"/>
                    </a:lnTo>
                    <a:lnTo>
                      <a:pt x="1234" y="880"/>
                    </a:lnTo>
                    <a:lnTo>
                      <a:pt x="1233" y="875"/>
                    </a:lnTo>
                    <a:lnTo>
                      <a:pt x="1219" y="871"/>
                    </a:lnTo>
                    <a:lnTo>
                      <a:pt x="1209" y="861"/>
                    </a:lnTo>
                    <a:lnTo>
                      <a:pt x="1209" y="857"/>
                    </a:lnTo>
                    <a:lnTo>
                      <a:pt x="1216" y="861"/>
                    </a:lnTo>
                    <a:lnTo>
                      <a:pt x="1234" y="859"/>
                    </a:lnTo>
                    <a:lnTo>
                      <a:pt x="1236" y="850"/>
                    </a:lnTo>
                    <a:lnTo>
                      <a:pt x="1257" y="857"/>
                    </a:lnTo>
                    <a:lnTo>
                      <a:pt x="1269" y="847"/>
                    </a:lnTo>
                    <a:lnTo>
                      <a:pt x="1270" y="850"/>
                    </a:lnTo>
                    <a:lnTo>
                      <a:pt x="1281" y="847"/>
                    </a:lnTo>
                    <a:lnTo>
                      <a:pt x="1279" y="841"/>
                    </a:lnTo>
                    <a:lnTo>
                      <a:pt x="1269" y="826"/>
                    </a:lnTo>
                    <a:lnTo>
                      <a:pt x="1270" y="817"/>
                    </a:lnTo>
                    <a:lnTo>
                      <a:pt x="1265" y="813"/>
                    </a:lnTo>
                    <a:lnTo>
                      <a:pt x="1260" y="817"/>
                    </a:lnTo>
                    <a:lnTo>
                      <a:pt x="1253" y="797"/>
                    </a:lnTo>
                    <a:lnTo>
                      <a:pt x="1252" y="794"/>
                    </a:lnTo>
                    <a:lnTo>
                      <a:pt x="1248" y="792"/>
                    </a:lnTo>
                    <a:lnTo>
                      <a:pt x="1248" y="790"/>
                    </a:lnTo>
                    <a:lnTo>
                      <a:pt x="1248" y="774"/>
                    </a:lnTo>
                    <a:lnTo>
                      <a:pt x="1246" y="773"/>
                    </a:lnTo>
                    <a:lnTo>
                      <a:pt x="1241" y="774"/>
                    </a:lnTo>
                    <a:lnTo>
                      <a:pt x="1231" y="764"/>
                    </a:lnTo>
                    <a:lnTo>
                      <a:pt x="1210" y="757"/>
                    </a:lnTo>
                    <a:lnTo>
                      <a:pt x="1205" y="746"/>
                    </a:lnTo>
                    <a:lnTo>
                      <a:pt x="1209" y="737"/>
                    </a:lnTo>
                    <a:lnTo>
                      <a:pt x="1204" y="729"/>
                    </a:lnTo>
                    <a:lnTo>
                      <a:pt x="1200" y="718"/>
                    </a:lnTo>
                    <a:lnTo>
                      <a:pt x="1200" y="716"/>
                    </a:lnTo>
                    <a:lnTo>
                      <a:pt x="1200" y="711"/>
                    </a:lnTo>
                    <a:lnTo>
                      <a:pt x="1193" y="702"/>
                    </a:lnTo>
                    <a:lnTo>
                      <a:pt x="1200" y="686"/>
                    </a:lnTo>
                    <a:lnTo>
                      <a:pt x="1193" y="676"/>
                    </a:lnTo>
                    <a:lnTo>
                      <a:pt x="1188" y="669"/>
                    </a:lnTo>
                    <a:lnTo>
                      <a:pt x="1175" y="665"/>
                    </a:lnTo>
                    <a:lnTo>
                      <a:pt x="1175" y="656"/>
                    </a:lnTo>
                    <a:lnTo>
                      <a:pt x="1178" y="649"/>
                    </a:lnTo>
                    <a:lnTo>
                      <a:pt x="1188" y="656"/>
                    </a:lnTo>
                    <a:lnTo>
                      <a:pt x="1190" y="653"/>
                    </a:lnTo>
                    <a:lnTo>
                      <a:pt x="1183" y="639"/>
                    </a:lnTo>
                    <a:lnTo>
                      <a:pt x="1185" y="623"/>
                    </a:lnTo>
                    <a:lnTo>
                      <a:pt x="1168" y="625"/>
                    </a:lnTo>
                    <a:lnTo>
                      <a:pt x="1161" y="616"/>
                    </a:lnTo>
                    <a:lnTo>
                      <a:pt x="1164" y="612"/>
                    </a:lnTo>
                    <a:lnTo>
                      <a:pt x="1169" y="593"/>
                    </a:lnTo>
                    <a:lnTo>
                      <a:pt x="1161" y="584"/>
                    </a:lnTo>
                    <a:lnTo>
                      <a:pt x="1134" y="579"/>
                    </a:lnTo>
                    <a:lnTo>
                      <a:pt x="1128" y="563"/>
                    </a:lnTo>
                    <a:lnTo>
                      <a:pt x="1113" y="543"/>
                    </a:lnTo>
                    <a:lnTo>
                      <a:pt x="1111" y="533"/>
                    </a:lnTo>
                    <a:lnTo>
                      <a:pt x="1113" y="526"/>
                    </a:lnTo>
                    <a:lnTo>
                      <a:pt x="1127" y="513"/>
                    </a:lnTo>
                    <a:lnTo>
                      <a:pt x="1135" y="498"/>
                    </a:lnTo>
                    <a:lnTo>
                      <a:pt x="1135" y="494"/>
                    </a:lnTo>
                    <a:lnTo>
                      <a:pt x="1135" y="489"/>
                    </a:lnTo>
                    <a:lnTo>
                      <a:pt x="1134" y="482"/>
                    </a:lnTo>
                    <a:lnTo>
                      <a:pt x="1130" y="476"/>
                    </a:lnTo>
                    <a:lnTo>
                      <a:pt x="1122" y="448"/>
                    </a:lnTo>
                    <a:lnTo>
                      <a:pt x="1142" y="420"/>
                    </a:lnTo>
                    <a:lnTo>
                      <a:pt x="1171" y="392"/>
                    </a:lnTo>
                    <a:lnTo>
                      <a:pt x="1183" y="379"/>
                    </a:lnTo>
                    <a:lnTo>
                      <a:pt x="1193" y="369"/>
                    </a:lnTo>
                    <a:lnTo>
                      <a:pt x="1197" y="365"/>
                    </a:lnTo>
                    <a:lnTo>
                      <a:pt x="1204" y="360"/>
                    </a:lnTo>
                    <a:lnTo>
                      <a:pt x="1212" y="342"/>
                    </a:lnTo>
                    <a:lnTo>
                      <a:pt x="1212" y="341"/>
                    </a:lnTo>
                    <a:lnTo>
                      <a:pt x="1210" y="339"/>
                    </a:lnTo>
                    <a:lnTo>
                      <a:pt x="1210" y="337"/>
                    </a:lnTo>
                    <a:lnTo>
                      <a:pt x="1204" y="312"/>
                    </a:lnTo>
                    <a:lnTo>
                      <a:pt x="1204" y="291"/>
                    </a:lnTo>
                    <a:lnTo>
                      <a:pt x="1178" y="279"/>
                    </a:lnTo>
                    <a:lnTo>
                      <a:pt x="1166" y="270"/>
                    </a:lnTo>
                    <a:lnTo>
                      <a:pt x="1157" y="270"/>
                    </a:lnTo>
                    <a:lnTo>
                      <a:pt x="1145" y="270"/>
                    </a:lnTo>
                    <a:lnTo>
                      <a:pt x="1137" y="254"/>
                    </a:lnTo>
                    <a:lnTo>
                      <a:pt x="1139" y="245"/>
                    </a:lnTo>
                    <a:lnTo>
                      <a:pt x="1122" y="233"/>
                    </a:lnTo>
                    <a:lnTo>
                      <a:pt x="1106" y="210"/>
                    </a:lnTo>
                    <a:lnTo>
                      <a:pt x="1099" y="198"/>
                    </a:lnTo>
                    <a:lnTo>
                      <a:pt x="1062" y="182"/>
                    </a:lnTo>
                    <a:lnTo>
                      <a:pt x="1060" y="177"/>
                    </a:lnTo>
                    <a:lnTo>
                      <a:pt x="1050" y="170"/>
                    </a:lnTo>
                    <a:lnTo>
                      <a:pt x="1053" y="159"/>
                    </a:lnTo>
                    <a:lnTo>
                      <a:pt x="1039" y="131"/>
                    </a:lnTo>
                    <a:lnTo>
                      <a:pt x="1048" y="113"/>
                    </a:lnTo>
                    <a:lnTo>
                      <a:pt x="1057" y="106"/>
                    </a:lnTo>
                    <a:lnTo>
                      <a:pt x="1062" y="83"/>
                    </a:lnTo>
                    <a:lnTo>
                      <a:pt x="1060" y="60"/>
                    </a:lnTo>
                    <a:lnTo>
                      <a:pt x="1065" y="53"/>
                    </a:lnTo>
                    <a:lnTo>
                      <a:pt x="1063" y="43"/>
                    </a:lnTo>
                    <a:lnTo>
                      <a:pt x="1058" y="34"/>
                    </a:lnTo>
                    <a:lnTo>
                      <a:pt x="1060" y="20"/>
                    </a:lnTo>
                    <a:lnTo>
                      <a:pt x="1051" y="0"/>
                    </a:lnTo>
                    <a:lnTo>
                      <a:pt x="1009" y="9"/>
                    </a:lnTo>
                    <a:lnTo>
                      <a:pt x="990" y="23"/>
                    </a:lnTo>
                    <a:lnTo>
                      <a:pt x="973" y="32"/>
                    </a:lnTo>
                    <a:lnTo>
                      <a:pt x="961" y="43"/>
                    </a:lnTo>
                    <a:lnTo>
                      <a:pt x="973" y="48"/>
                    </a:lnTo>
                    <a:lnTo>
                      <a:pt x="976" y="60"/>
                    </a:lnTo>
                    <a:lnTo>
                      <a:pt x="962" y="74"/>
                    </a:lnTo>
                    <a:lnTo>
                      <a:pt x="947" y="78"/>
                    </a:lnTo>
                    <a:lnTo>
                      <a:pt x="945" y="89"/>
                    </a:lnTo>
                    <a:lnTo>
                      <a:pt x="930" y="97"/>
                    </a:lnTo>
                    <a:lnTo>
                      <a:pt x="908" y="127"/>
                    </a:lnTo>
                    <a:lnTo>
                      <a:pt x="882" y="131"/>
                    </a:lnTo>
                    <a:lnTo>
                      <a:pt x="870" y="129"/>
                    </a:lnTo>
                    <a:lnTo>
                      <a:pt x="839" y="161"/>
                    </a:lnTo>
                    <a:lnTo>
                      <a:pt x="856" y="173"/>
                    </a:lnTo>
                    <a:lnTo>
                      <a:pt x="865" y="186"/>
                    </a:lnTo>
                    <a:lnTo>
                      <a:pt x="872" y="187"/>
                    </a:lnTo>
                    <a:lnTo>
                      <a:pt x="887" y="226"/>
                    </a:lnTo>
                    <a:lnTo>
                      <a:pt x="882" y="233"/>
                    </a:lnTo>
                    <a:lnTo>
                      <a:pt x="880" y="245"/>
                    </a:lnTo>
                    <a:lnTo>
                      <a:pt x="877" y="256"/>
                    </a:lnTo>
                    <a:lnTo>
                      <a:pt x="865" y="260"/>
                    </a:lnTo>
                    <a:lnTo>
                      <a:pt x="855" y="277"/>
                    </a:lnTo>
                    <a:lnTo>
                      <a:pt x="812" y="288"/>
                    </a:lnTo>
                    <a:lnTo>
                      <a:pt x="807" y="305"/>
                    </a:lnTo>
                    <a:lnTo>
                      <a:pt x="812" y="328"/>
                    </a:lnTo>
                    <a:lnTo>
                      <a:pt x="805" y="335"/>
                    </a:lnTo>
                    <a:lnTo>
                      <a:pt x="800" y="357"/>
                    </a:lnTo>
                    <a:lnTo>
                      <a:pt x="798" y="357"/>
                    </a:lnTo>
                    <a:lnTo>
                      <a:pt x="786" y="369"/>
                    </a:lnTo>
                    <a:lnTo>
                      <a:pt x="738" y="371"/>
                    </a:lnTo>
                    <a:lnTo>
                      <a:pt x="723" y="387"/>
                    </a:lnTo>
                    <a:lnTo>
                      <a:pt x="718" y="408"/>
                    </a:lnTo>
                    <a:lnTo>
                      <a:pt x="721" y="424"/>
                    </a:lnTo>
                    <a:lnTo>
                      <a:pt x="714" y="431"/>
                    </a:lnTo>
                    <a:lnTo>
                      <a:pt x="716" y="471"/>
                    </a:lnTo>
                    <a:lnTo>
                      <a:pt x="720" y="484"/>
                    </a:lnTo>
                    <a:lnTo>
                      <a:pt x="714" y="492"/>
                    </a:lnTo>
                    <a:lnTo>
                      <a:pt x="718" y="505"/>
                    </a:lnTo>
                    <a:lnTo>
                      <a:pt x="713" y="508"/>
                    </a:lnTo>
                    <a:lnTo>
                      <a:pt x="718" y="538"/>
                    </a:lnTo>
                    <a:lnTo>
                      <a:pt x="733" y="563"/>
                    </a:lnTo>
                    <a:lnTo>
                      <a:pt x="750" y="570"/>
                    </a:lnTo>
                    <a:lnTo>
                      <a:pt x="750" y="575"/>
                    </a:lnTo>
                    <a:lnTo>
                      <a:pt x="756" y="584"/>
                    </a:lnTo>
                    <a:lnTo>
                      <a:pt x="752" y="593"/>
                    </a:lnTo>
                    <a:lnTo>
                      <a:pt x="750" y="596"/>
                    </a:lnTo>
                    <a:lnTo>
                      <a:pt x="749" y="600"/>
                    </a:lnTo>
                    <a:lnTo>
                      <a:pt x="740" y="609"/>
                    </a:lnTo>
                    <a:lnTo>
                      <a:pt x="740" y="616"/>
                    </a:lnTo>
                    <a:lnTo>
                      <a:pt x="744" y="626"/>
                    </a:lnTo>
                    <a:lnTo>
                      <a:pt x="747" y="630"/>
                    </a:lnTo>
                    <a:lnTo>
                      <a:pt x="747" y="635"/>
                    </a:lnTo>
                    <a:lnTo>
                      <a:pt x="757" y="647"/>
                    </a:lnTo>
                    <a:lnTo>
                      <a:pt x="756" y="655"/>
                    </a:lnTo>
                    <a:lnTo>
                      <a:pt x="749" y="655"/>
                    </a:lnTo>
                    <a:lnTo>
                      <a:pt x="733" y="674"/>
                    </a:lnTo>
                    <a:lnTo>
                      <a:pt x="733" y="677"/>
                    </a:lnTo>
                    <a:lnTo>
                      <a:pt x="733" y="690"/>
                    </a:lnTo>
                    <a:lnTo>
                      <a:pt x="730" y="684"/>
                    </a:lnTo>
                    <a:lnTo>
                      <a:pt x="714" y="684"/>
                    </a:lnTo>
                    <a:lnTo>
                      <a:pt x="713" y="684"/>
                    </a:lnTo>
                    <a:lnTo>
                      <a:pt x="706" y="681"/>
                    </a:lnTo>
                    <a:lnTo>
                      <a:pt x="675" y="695"/>
                    </a:lnTo>
                    <a:lnTo>
                      <a:pt x="643" y="722"/>
                    </a:lnTo>
                    <a:lnTo>
                      <a:pt x="639" y="723"/>
                    </a:lnTo>
                    <a:lnTo>
                      <a:pt x="638" y="723"/>
                    </a:lnTo>
                    <a:lnTo>
                      <a:pt x="634" y="718"/>
                    </a:lnTo>
                    <a:lnTo>
                      <a:pt x="619" y="718"/>
                    </a:lnTo>
                    <a:lnTo>
                      <a:pt x="614" y="716"/>
                    </a:lnTo>
                    <a:lnTo>
                      <a:pt x="607" y="720"/>
                    </a:lnTo>
                    <a:lnTo>
                      <a:pt x="583" y="707"/>
                    </a:lnTo>
                    <a:lnTo>
                      <a:pt x="567" y="713"/>
                    </a:lnTo>
                    <a:lnTo>
                      <a:pt x="566" y="706"/>
                    </a:lnTo>
                    <a:lnTo>
                      <a:pt x="542" y="690"/>
                    </a:lnTo>
                    <a:lnTo>
                      <a:pt x="523" y="700"/>
                    </a:lnTo>
                    <a:lnTo>
                      <a:pt x="509" y="699"/>
                    </a:lnTo>
                    <a:lnTo>
                      <a:pt x="485" y="700"/>
                    </a:lnTo>
                    <a:lnTo>
                      <a:pt x="473" y="720"/>
                    </a:lnTo>
                    <a:lnTo>
                      <a:pt x="460" y="727"/>
                    </a:lnTo>
                    <a:lnTo>
                      <a:pt x="456" y="732"/>
                    </a:lnTo>
                    <a:lnTo>
                      <a:pt x="432" y="750"/>
                    </a:lnTo>
                    <a:lnTo>
                      <a:pt x="427" y="743"/>
                    </a:lnTo>
                    <a:lnTo>
                      <a:pt x="403" y="750"/>
                    </a:lnTo>
                    <a:lnTo>
                      <a:pt x="372" y="751"/>
                    </a:lnTo>
                    <a:lnTo>
                      <a:pt x="369" y="760"/>
                    </a:lnTo>
                    <a:lnTo>
                      <a:pt x="345" y="783"/>
                    </a:lnTo>
                    <a:lnTo>
                      <a:pt x="331" y="778"/>
                    </a:lnTo>
                    <a:lnTo>
                      <a:pt x="309" y="773"/>
                    </a:lnTo>
                    <a:lnTo>
                      <a:pt x="301" y="780"/>
                    </a:lnTo>
                    <a:lnTo>
                      <a:pt x="295" y="750"/>
                    </a:lnTo>
                    <a:lnTo>
                      <a:pt x="289" y="755"/>
                    </a:lnTo>
                    <a:lnTo>
                      <a:pt x="282" y="783"/>
                    </a:lnTo>
                    <a:lnTo>
                      <a:pt x="275" y="787"/>
                    </a:lnTo>
                    <a:lnTo>
                      <a:pt x="282" y="813"/>
                    </a:lnTo>
                    <a:lnTo>
                      <a:pt x="299" y="820"/>
                    </a:lnTo>
                    <a:lnTo>
                      <a:pt x="323" y="838"/>
                    </a:lnTo>
                    <a:lnTo>
                      <a:pt x="313" y="852"/>
                    </a:lnTo>
                    <a:lnTo>
                      <a:pt x="311" y="870"/>
                    </a:lnTo>
                    <a:lnTo>
                      <a:pt x="295" y="880"/>
                    </a:lnTo>
                    <a:lnTo>
                      <a:pt x="295" y="894"/>
                    </a:lnTo>
                    <a:lnTo>
                      <a:pt x="285" y="896"/>
                    </a:lnTo>
                    <a:lnTo>
                      <a:pt x="280" y="905"/>
                    </a:lnTo>
                    <a:lnTo>
                      <a:pt x="295" y="935"/>
                    </a:lnTo>
                    <a:lnTo>
                      <a:pt x="294" y="951"/>
                    </a:lnTo>
                    <a:lnTo>
                      <a:pt x="290" y="963"/>
                    </a:lnTo>
                    <a:lnTo>
                      <a:pt x="282" y="961"/>
                    </a:lnTo>
                    <a:lnTo>
                      <a:pt x="265" y="982"/>
                    </a:lnTo>
                    <a:lnTo>
                      <a:pt x="256" y="991"/>
                    </a:lnTo>
                    <a:lnTo>
                      <a:pt x="246" y="977"/>
                    </a:lnTo>
                    <a:lnTo>
                      <a:pt x="234" y="986"/>
                    </a:lnTo>
                    <a:lnTo>
                      <a:pt x="220" y="984"/>
                    </a:lnTo>
                    <a:lnTo>
                      <a:pt x="217" y="986"/>
                    </a:lnTo>
                    <a:lnTo>
                      <a:pt x="196" y="997"/>
                    </a:lnTo>
                    <a:lnTo>
                      <a:pt x="200" y="1000"/>
                    </a:lnTo>
                    <a:lnTo>
                      <a:pt x="193" y="1011"/>
                    </a:lnTo>
                    <a:lnTo>
                      <a:pt x="184" y="1019"/>
                    </a:lnTo>
                    <a:lnTo>
                      <a:pt x="186" y="1023"/>
                    </a:lnTo>
                    <a:lnTo>
                      <a:pt x="160" y="1025"/>
                    </a:lnTo>
                    <a:lnTo>
                      <a:pt x="152" y="1032"/>
                    </a:lnTo>
                    <a:lnTo>
                      <a:pt x="159" y="1044"/>
                    </a:lnTo>
                    <a:lnTo>
                      <a:pt x="133" y="1057"/>
                    </a:lnTo>
                    <a:lnTo>
                      <a:pt x="130" y="1051"/>
                    </a:lnTo>
                    <a:lnTo>
                      <a:pt x="119" y="1046"/>
                    </a:lnTo>
                    <a:lnTo>
                      <a:pt x="83" y="1030"/>
                    </a:lnTo>
                    <a:lnTo>
                      <a:pt x="70" y="1048"/>
                    </a:lnTo>
                    <a:lnTo>
                      <a:pt x="51" y="1042"/>
                    </a:lnTo>
                    <a:lnTo>
                      <a:pt x="34" y="1046"/>
                    </a:lnTo>
                    <a:lnTo>
                      <a:pt x="29" y="1057"/>
                    </a:lnTo>
                    <a:lnTo>
                      <a:pt x="12" y="1064"/>
                    </a:lnTo>
                    <a:lnTo>
                      <a:pt x="0" y="1072"/>
                    </a:lnTo>
                    <a:lnTo>
                      <a:pt x="12" y="1092"/>
                    </a:lnTo>
                    <a:lnTo>
                      <a:pt x="18" y="1101"/>
                    </a:lnTo>
                    <a:lnTo>
                      <a:pt x="22" y="1106"/>
                    </a:lnTo>
                    <a:lnTo>
                      <a:pt x="25" y="1124"/>
                    </a:lnTo>
                    <a:lnTo>
                      <a:pt x="27" y="1138"/>
                    </a:lnTo>
                    <a:lnTo>
                      <a:pt x="47" y="1139"/>
                    </a:lnTo>
                    <a:lnTo>
                      <a:pt x="70" y="1145"/>
                    </a:lnTo>
                    <a:lnTo>
                      <a:pt x="71" y="1150"/>
                    </a:lnTo>
                    <a:lnTo>
                      <a:pt x="75" y="1161"/>
                    </a:lnTo>
                    <a:lnTo>
                      <a:pt x="66" y="1162"/>
                    </a:lnTo>
                    <a:lnTo>
                      <a:pt x="80" y="1180"/>
                    </a:lnTo>
                    <a:lnTo>
                      <a:pt x="77" y="1198"/>
                    </a:lnTo>
                    <a:lnTo>
                      <a:pt x="70" y="1210"/>
                    </a:lnTo>
                    <a:lnTo>
                      <a:pt x="73" y="1228"/>
                    </a:lnTo>
                    <a:lnTo>
                      <a:pt x="82" y="1235"/>
                    </a:lnTo>
                    <a:lnTo>
                      <a:pt x="94" y="1242"/>
                    </a:lnTo>
                    <a:lnTo>
                      <a:pt x="102" y="1245"/>
                    </a:lnTo>
                    <a:lnTo>
                      <a:pt x="109" y="1256"/>
                    </a:lnTo>
                    <a:lnTo>
                      <a:pt x="145" y="1275"/>
                    </a:lnTo>
                    <a:lnTo>
                      <a:pt x="169" y="1277"/>
                    </a:lnTo>
                    <a:lnTo>
                      <a:pt x="177" y="1265"/>
                    </a:lnTo>
                    <a:lnTo>
                      <a:pt x="213" y="1282"/>
                    </a:lnTo>
                    <a:lnTo>
                      <a:pt x="217" y="1282"/>
                    </a:lnTo>
                    <a:lnTo>
                      <a:pt x="224" y="1295"/>
                    </a:lnTo>
                    <a:lnTo>
                      <a:pt x="230" y="1296"/>
                    </a:lnTo>
                    <a:lnTo>
                      <a:pt x="217" y="1323"/>
                    </a:lnTo>
                    <a:lnTo>
                      <a:pt x="227" y="1332"/>
                    </a:lnTo>
                    <a:lnTo>
                      <a:pt x="234" y="1370"/>
                    </a:lnTo>
                    <a:lnTo>
                      <a:pt x="254" y="1383"/>
                    </a:lnTo>
                    <a:lnTo>
                      <a:pt x="261" y="1407"/>
                    </a:lnTo>
                    <a:lnTo>
                      <a:pt x="260" y="1409"/>
                    </a:lnTo>
                    <a:lnTo>
                      <a:pt x="239" y="1402"/>
                    </a:lnTo>
                    <a:lnTo>
                      <a:pt x="217" y="1402"/>
                    </a:lnTo>
                    <a:lnTo>
                      <a:pt x="196" y="1411"/>
                    </a:lnTo>
                    <a:lnTo>
                      <a:pt x="188" y="1429"/>
                    </a:lnTo>
                    <a:lnTo>
                      <a:pt x="198" y="1457"/>
                    </a:lnTo>
                    <a:lnTo>
                      <a:pt x="191" y="1457"/>
                    </a:lnTo>
                    <a:lnTo>
                      <a:pt x="184" y="1469"/>
                    </a:lnTo>
                    <a:lnTo>
                      <a:pt x="179" y="1492"/>
                    </a:lnTo>
                    <a:lnTo>
                      <a:pt x="169" y="1497"/>
                    </a:lnTo>
                    <a:lnTo>
                      <a:pt x="167" y="1504"/>
                    </a:lnTo>
                    <a:lnTo>
                      <a:pt x="148" y="1510"/>
                    </a:lnTo>
                    <a:lnTo>
                      <a:pt x="138" y="1524"/>
                    </a:lnTo>
                    <a:lnTo>
                      <a:pt x="135" y="1541"/>
                    </a:lnTo>
                    <a:lnTo>
                      <a:pt x="145" y="1564"/>
                    </a:lnTo>
                    <a:lnTo>
                      <a:pt x="155" y="1575"/>
                    </a:lnTo>
                    <a:lnTo>
                      <a:pt x="164" y="1584"/>
                    </a:lnTo>
                    <a:lnTo>
                      <a:pt x="184" y="1608"/>
                    </a:lnTo>
                    <a:lnTo>
                      <a:pt x="171" y="1610"/>
                    </a:lnTo>
                    <a:lnTo>
                      <a:pt x="155" y="1617"/>
                    </a:lnTo>
                    <a:lnTo>
                      <a:pt x="155" y="1656"/>
                    </a:lnTo>
                    <a:lnTo>
                      <a:pt x="155" y="1661"/>
                    </a:lnTo>
                    <a:lnTo>
                      <a:pt x="172" y="1672"/>
                    </a:lnTo>
                    <a:lnTo>
                      <a:pt x="181" y="1689"/>
                    </a:lnTo>
                    <a:lnTo>
                      <a:pt x="189" y="1695"/>
                    </a:lnTo>
                    <a:lnTo>
                      <a:pt x="193" y="1707"/>
                    </a:lnTo>
                    <a:lnTo>
                      <a:pt x="196" y="1716"/>
                    </a:lnTo>
                    <a:lnTo>
                      <a:pt x="203" y="1723"/>
                    </a:lnTo>
                    <a:lnTo>
                      <a:pt x="213" y="1726"/>
                    </a:lnTo>
                    <a:lnTo>
                      <a:pt x="222" y="1760"/>
                    </a:lnTo>
                    <a:lnTo>
                      <a:pt x="242" y="1769"/>
                    </a:lnTo>
                    <a:lnTo>
                      <a:pt x="263" y="1765"/>
                    </a:lnTo>
                    <a:lnTo>
                      <a:pt x="273" y="1774"/>
                    </a:lnTo>
                    <a:lnTo>
                      <a:pt x="295" y="1786"/>
                    </a:lnTo>
                    <a:lnTo>
                      <a:pt x="307" y="1786"/>
                    </a:lnTo>
                    <a:lnTo>
                      <a:pt x="313" y="1785"/>
                    </a:lnTo>
                    <a:lnTo>
                      <a:pt x="323" y="1788"/>
                    </a:lnTo>
                    <a:lnTo>
                      <a:pt x="326" y="1790"/>
                    </a:lnTo>
                    <a:lnTo>
                      <a:pt x="345" y="1813"/>
                    </a:lnTo>
                    <a:lnTo>
                      <a:pt x="357" y="1811"/>
                    </a:lnTo>
                    <a:lnTo>
                      <a:pt x="367" y="1830"/>
                    </a:lnTo>
                    <a:lnTo>
                      <a:pt x="381" y="1834"/>
                    </a:lnTo>
                    <a:lnTo>
                      <a:pt x="396" y="1830"/>
                    </a:lnTo>
                    <a:lnTo>
                      <a:pt x="415" y="1836"/>
                    </a:lnTo>
                    <a:lnTo>
                      <a:pt x="424" y="1855"/>
                    </a:lnTo>
                    <a:lnTo>
                      <a:pt x="444" y="1850"/>
                    </a:lnTo>
                    <a:lnTo>
                      <a:pt x="463" y="1857"/>
                    </a:lnTo>
                    <a:lnTo>
                      <a:pt x="465" y="1845"/>
                    </a:lnTo>
                    <a:lnTo>
                      <a:pt x="484" y="1846"/>
                    </a:lnTo>
                    <a:lnTo>
                      <a:pt x="508" y="1834"/>
                    </a:lnTo>
                    <a:lnTo>
                      <a:pt x="520" y="1836"/>
                    </a:lnTo>
                    <a:lnTo>
                      <a:pt x="526" y="1832"/>
                    </a:lnTo>
                    <a:lnTo>
                      <a:pt x="549" y="1825"/>
                    </a:lnTo>
                    <a:lnTo>
                      <a:pt x="574" y="1829"/>
                    </a:lnTo>
                    <a:lnTo>
                      <a:pt x="581" y="1809"/>
                    </a:lnTo>
                    <a:lnTo>
                      <a:pt x="605" y="1808"/>
                    </a:lnTo>
                    <a:lnTo>
                      <a:pt x="612" y="1809"/>
                    </a:lnTo>
                    <a:lnTo>
                      <a:pt x="605" y="1820"/>
                    </a:lnTo>
                    <a:lnTo>
                      <a:pt x="607" y="1830"/>
                    </a:lnTo>
                    <a:lnTo>
                      <a:pt x="602" y="1845"/>
                    </a:lnTo>
                    <a:lnTo>
                      <a:pt x="629" y="1880"/>
                    </a:lnTo>
                    <a:lnTo>
                      <a:pt x="627" y="1899"/>
                    </a:lnTo>
                    <a:lnTo>
                      <a:pt x="638" y="1896"/>
                    </a:lnTo>
                    <a:lnTo>
                      <a:pt x="648" y="1885"/>
                    </a:lnTo>
                    <a:lnTo>
                      <a:pt x="653" y="1880"/>
                    </a:lnTo>
                    <a:lnTo>
                      <a:pt x="639" y="1880"/>
                    </a:lnTo>
                    <a:lnTo>
                      <a:pt x="629" y="1862"/>
                    </a:lnTo>
                    <a:lnTo>
                      <a:pt x="634" y="1850"/>
                    </a:lnTo>
                    <a:lnTo>
                      <a:pt x="648" y="1841"/>
                    </a:lnTo>
                    <a:lnTo>
                      <a:pt x="663" y="1836"/>
                    </a:lnTo>
                    <a:lnTo>
                      <a:pt x="701" y="1853"/>
                    </a:lnTo>
                    <a:lnTo>
                      <a:pt x="704" y="1853"/>
                    </a:lnTo>
                    <a:lnTo>
                      <a:pt x="725" y="1859"/>
                    </a:lnTo>
                    <a:lnTo>
                      <a:pt x="726" y="1864"/>
                    </a:lnTo>
                    <a:lnTo>
                      <a:pt x="750" y="1860"/>
                    </a:lnTo>
                    <a:lnTo>
                      <a:pt x="756" y="1868"/>
                    </a:lnTo>
                    <a:lnTo>
                      <a:pt x="759" y="1868"/>
                    </a:lnTo>
                    <a:lnTo>
                      <a:pt x="773" y="1860"/>
                    </a:lnTo>
                    <a:lnTo>
                      <a:pt x="776" y="1859"/>
                    </a:lnTo>
                    <a:lnTo>
                      <a:pt x="798" y="1864"/>
                    </a:lnTo>
                    <a:lnTo>
                      <a:pt x="802" y="1859"/>
                    </a:lnTo>
                    <a:lnTo>
                      <a:pt x="800" y="1852"/>
                    </a:lnTo>
                    <a:lnTo>
                      <a:pt x="788" y="1846"/>
                    </a:lnTo>
                    <a:lnTo>
                      <a:pt x="788" y="1843"/>
                    </a:lnTo>
                    <a:lnTo>
                      <a:pt x="781" y="1841"/>
                    </a:lnTo>
                    <a:lnTo>
                      <a:pt x="793" y="1829"/>
                    </a:lnTo>
                    <a:lnTo>
                      <a:pt x="807" y="1825"/>
                    </a:lnTo>
                    <a:lnTo>
                      <a:pt x="819" y="1836"/>
                    </a:lnTo>
                    <a:lnTo>
                      <a:pt x="836" y="1829"/>
                    </a:lnTo>
                    <a:lnTo>
                      <a:pt x="841" y="1815"/>
                    </a:lnTo>
                    <a:lnTo>
                      <a:pt x="848" y="1813"/>
                    </a:lnTo>
                    <a:lnTo>
                      <a:pt x="846" y="1797"/>
                    </a:lnTo>
                    <a:lnTo>
                      <a:pt x="843" y="1788"/>
                    </a:lnTo>
                    <a:lnTo>
                      <a:pt x="836" y="1779"/>
                    </a:lnTo>
                    <a:lnTo>
                      <a:pt x="833" y="1771"/>
                    </a:lnTo>
                    <a:lnTo>
                      <a:pt x="833" y="1769"/>
                    </a:lnTo>
                    <a:lnTo>
                      <a:pt x="839" y="1760"/>
                    </a:lnTo>
                    <a:lnTo>
                      <a:pt x="829" y="1748"/>
                    </a:lnTo>
                    <a:lnTo>
                      <a:pt x="846" y="1730"/>
                    </a:lnTo>
                    <a:lnTo>
                      <a:pt x="843" y="1728"/>
                    </a:lnTo>
                    <a:lnTo>
                      <a:pt x="831" y="1719"/>
                    </a:lnTo>
                    <a:lnTo>
                      <a:pt x="829" y="1707"/>
                    </a:lnTo>
                    <a:lnTo>
                      <a:pt x="841" y="1702"/>
                    </a:lnTo>
                    <a:lnTo>
                      <a:pt x="853" y="1709"/>
                    </a:lnTo>
                    <a:lnTo>
                      <a:pt x="855" y="1689"/>
                    </a:lnTo>
                    <a:lnTo>
                      <a:pt x="858" y="1684"/>
                    </a:lnTo>
                    <a:lnTo>
                      <a:pt x="863" y="1684"/>
                    </a:lnTo>
                    <a:lnTo>
                      <a:pt x="870" y="1686"/>
                    </a:lnTo>
                    <a:lnTo>
                      <a:pt x="877" y="1665"/>
                    </a:lnTo>
                    <a:lnTo>
                      <a:pt x="874" y="1656"/>
                    </a:lnTo>
                    <a:lnTo>
                      <a:pt x="879" y="1652"/>
                    </a:lnTo>
                    <a:lnTo>
                      <a:pt x="879" y="1647"/>
                    </a:lnTo>
                    <a:lnTo>
                      <a:pt x="879" y="1644"/>
                    </a:lnTo>
                    <a:lnTo>
                      <a:pt x="880" y="1644"/>
                    </a:lnTo>
                    <a:lnTo>
                      <a:pt x="891" y="1637"/>
                    </a:lnTo>
                    <a:lnTo>
                      <a:pt x="899" y="1633"/>
                    </a:lnTo>
                    <a:lnTo>
                      <a:pt x="913" y="1624"/>
                    </a:lnTo>
                    <a:lnTo>
                      <a:pt x="920" y="1610"/>
                    </a:lnTo>
                    <a:lnTo>
                      <a:pt x="913" y="1592"/>
                    </a:lnTo>
                    <a:lnTo>
                      <a:pt x="913" y="1589"/>
                    </a:lnTo>
                    <a:lnTo>
                      <a:pt x="906" y="1578"/>
                    </a:lnTo>
                    <a:lnTo>
                      <a:pt x="908" y="1568"/>
                    </a:lnTo>
                    <a:lnTo>
                      <a:pt x="921" y="1564"/>
                    </a:lnTo>
                    <a:lnTo>
                      <a:pt x="923" y="1557"/>
                    </a:lnTo>
                    <a:lnTo>
                      <a:pt x="918" y="1555"/>
                    </a:lnTo>
                    <a:lnTo>
                      <a:pt x="928" y="1538"/>
                    </a:lnTo>
                    <a:lnTo>
                      <a:pt x="939" y="1529"/>
                    </a:lnTo>
                    <a:lnTo>
                      <a:pt x="944" y="1536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AA03D5BA-F920-5D4E-BAE8-38CEA8860249}"/>
              </a:ext>
            </a:extLst>
          </p:cNvPr>
          <p:cNvSpPr txBox="1"/>
          <p:nvPr/>
        </p:nvSpPr>
        <p:spPr>
          <a:xfrm>
            <a:off x="760396" y="1878624"/>
            <a:ext cx="43254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b="1" dirty="0">
                <a:solidFill>
                  <a:srgbClr val="80CC98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Banca Ifis mette a disposizione delle imprese che desiderano investire in soluzioni di Leasing e Noleggio una squadra composta da:</a:t>
            </a:r>
            <a:endParaRPr lang="it-IT" altLang="it-IT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circa 30 commerciali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oltre 80 agenzie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circa 400 partner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due poli di coordinamento, a Milano e Mondovì.</a:t>
            </a:r>
          </a:p>
          <a:p>
            <a:endParaRPr lang="it-IT" altLang="it-IT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36A8685C-5C6A-FC4B-8BAB-2ECCC0012DF7}"/>
              </a:ext>
            </a:extLst>
          </p:cNvPr>
          <p:cNvSpPr txBox="1"/>
          <p:nvPr/>
        </p:nvSpPr>
        <p:spPr>
          <a:xfrm>
            <a:off x="5618908" y="1675181"/>
            <a:ext cx="854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MILANO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26CDACB3-7DD5-6746-9579-78101A6BDF28}"/>
              </a:ext>
            </a:extLst>
          </p:cNvPr>
          <p:cNvSpPr txBox="1"/>
          <p:nvPr/>
        </p:nvSpPr>
        <p:spPr>
          <a:xfrm>
            <a:off x="4699642" y="2303092"/>
            <a:ext cx="1119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MONDOVÌ</a:t>
            </a:r>
          </a:p>
        </p:txBody>
      </p:sp>
    </p:spTree>
    <p:extLst>
      <p:ext uri="{BB962C8B-B14F-4D97-AF65-F5344CB8AC3E}">
        <p14:creationId xmlns:p14="http://schemas.microsoft.com/office/powerpoint/2010/main" val="1572203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996B78-B8EE-3D44-A07D-E81BCCFE5F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Cos’è il Leasing finanziario?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49AE26-B9B8-8148-839F-203BE0C378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0" dirty="0"/>
              <a:t>Leasing e Noleggio</a:t>
            </a:r>
          </a:p>
          <a:p>
            <a:endParaRPr lang="it-IT" b="0" dirty="0"/>
          </a:p>
          <a:p>
            <a:endParaRPr lang="it-IT" b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0AA8571-682A-A24A-99BD-81EB5C9A4A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9900" y="1733557"/>
            <a:ext cx="3387157" cy="2429151"/>
          </a:xfrm>
        </p:spPr>
        <p:txBody>
          <a:bodyPr/>
          <a:lstStyle/>
          <a:p>
            <a:r>
              <a:rPr lang="it-IT" sz="1200" dirty="0">
                <a:latin typeface="Roboto" panose="02000000000000000000" pitchFamily="2" charset="0"/>
                <a:ea typeface="Roboto" panose="02000000000000000000" pitchFamily="2" charset="0"/>
              </a:rPr>
              <a:t>Il </a:t>
            </a:r>
            <a:r>
              <a:rPr lang="it-IT" sz="1200" b="1" dirty="0">
                <a:latin typeface="Roboto" panose="02000000000000000000" pitchFamily="2" charset="0"/>
                <a:ea typeface="Roboto" panose="02000000000000000000" pitchFamily="2" charset="0"/>
              </a:rPr>
              <a:t>leasing finanziario </a:t>
            </a:r>
            <a:r>
              <a:rPr lang="it-IT" sz="1200" dirty="0">
                <a:latin typeface="Roboto" panose="02000000000000000000" pitchFamily="2" charset="0"/>
                <a:ea typeface="Roboto" panose="02000000000000000000" pitchFamily="2" charset="0"/>
              </a:rPr>
              <a:t>è un’operazione di finanziamento, posta in essere da una banca o da un intermediario finanziario </a:t>
            </a:r>
            <a:r>
              <a:rPr lang="it-IT" sz="1200" dirty="0">
                <a:solidFill>
                  <a:srgbClr val="6D3E9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it-IT" sz="1200" b="1" dirty="0">
                <a:solidFill>
                  <a:srgbClr val="000A5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locatore</a:t>
            </a:r>
            <a:r>
              <a:rPr lang="it-IT" sz="1200" dirty="0">
                <a:solidFill>
                  <a:srgbClr val="6D3E9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), </a:t>
            </a:r>
            <a:r>
              <a:rPr lang="it-IT" sz="1200" dirty="0">
                <a:latin typeface="Roboto" panose="02000000000000000000" pitchFamily="2" charset="0"/>
                <a:ea typeface="Roboto" panose="02000000000000000000" pitchFamily="2" charset="0"/>
              </a:rPr>
              <a:t>che consiste nella concessione in utilizzo per un determinato periodo di tempo e dietro il pagamento di un corrispettivo periodico </a:t>
            </a:r>
            <a:r>
              <a:rPr lang="it-IT" sz="1200" dirty="0">
                <a:solidFill>
                  <a:srgbClr val="6D3E9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it-IT" sz="1200" b="1" dirty="0">
                <a:solidFill>
                  <a:srgbClr val="000A5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canone</a:t>
            </a:r>
            <a:r>
              <a:rPr lang="it-IT" sz="1200" dirty="0">
                <a:solidFill>
                  <a:srgbClr val="6D3E9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), </a:t>
            </a:r>
            <a:r>
              <a:rPr lang="it-IT" sz="1200" dirty="0">
                <a:latin typeface="Roboto" panose="02000000000000000000" pitchFamily="2" charset="0"/>
                <a:ea typeface="Roboto" panose="02000000000000000000" pitchFamily="2" charset="0"/>
              </a:rPr>
              <a:t>di un bene acquistato o fatto costruire dal locatore da un terzo fornitore, su scelta e indicazione del Cliente </a:t>
            </a:r>
            <a:r>
              <a:rPr lang="it-IT" sz="1200" dirty="0">
                <a:solidFill>
                  <a:srgbClr val="6D3E9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it-IT" sz="1200" b="1" dirty="0">
                <a:solidFill>
                  <a:srgbClr val="000A5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utilizzatore</a:t>
            </a:r>
            <a:r>
              <a:rPr lang="it-IT" sz="1200" dirty="0">
                <a:solidFill>
                  <a:srgbClr val="6D3E9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).</a:t>
            </a:r>
          </a:p>
          <a:p>
            <a:endParaRPr lang="it-IT" sz="1200" dirty="0">
              <a:solidFill>
                <a:srgbClr val="6D3E9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sz="1200" dirty="0">
                <a:solidFill>
                  <a:srgbClr val="000A5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Il Cliente </a:t>
            </a:r>
            <a:r>
              <a:rPr lang="it-IT" sz="1200" dirty="0">
                <a:latin typeface="Roboto" panose="02000000000000000000" pitchFamily="2" charset="0"/>
                <a:ea typeface="Roboto" panose="02000000000000000000" pitchFamily="2" charset="0"/>
              </a:rPr>
              <a:t>si assume tutti i rischi inerenti il bene e conserva la facoltà, al termine della predetta durata contrattuale, di </a:t>
            </a:r>
            <a:r>
              <a:rPr lang="it-IT" sz="1200" b="1" dirty="0">
                <a:latin typeface="Roboto" panose="02000000000000000000" pitchFamily="2" charset="0"/>
                <a:ea typeface="Roboto" panose="02000000000000000000" pitchFamily="2" charset="0"/>
              </a:rPr>
              <a:t>acquistare il bene </a:t>
            </a:r>
            <a:r>
              <a:rPr lang="it-IT" sz="1200" dirty="0">
                <a:latin typeface="Roboto" panose="02000000000000000000" pitchFamily="2" charset="0"/>
                <a:ea typeface="Roboto" panose="02000000000000000000" pitchFamily="2" charset="0"/>
              </a:rPr>
              <a:t>a un prezzo prestabilito, restituirlo o eventualmente di prorogarne il suo utilizzo a condizioni economiche predeterminate o predeterminabili.</a:t>
            </a:r>
          </a:p>
          <a:p>
            <a:endParaRPr lang="it-IT" sz="1200" dirty="0"/>
          </a:p>
          <a:p>
            <a:endParaRPr lang="it-IT" sz="12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FBC9E6-E024-4242-B109-3AEF93005D8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16</a:t>
            </a:fld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C200AFD7-6BFC-43BB-9602-57B3C2879044}"/>
              </a:ext>
            </a:extLst>
          </p:cNvPr>
          <p:cNvGrpSpPr/>
          <p:nvPr/>
        </p:nvGrpSpPr>
        <p:grpSpPr>
          <a:xfrm>
            <a:off x="3991328" y="1793542"/>
            <a:ext cx="4951322" cy="2644444"/>
            <a:chOff x="1067353" y="1587623"/>
            <a:chExt cx="6713937" cy="3284792"/>
          </a:xfrm>
        </p:grpSpPr>
        <p:sp>
          <p:nvSpPr>
            <p:cNvPr id="11" name="Rettangolo con due angoli in diagonale arrotondati 10">
              <a:extLst>
                <a:ext uri="{FF2B5EF4-FFF2-40B4-BE49-F238E27FC236}">
                  <a16:creationId xmlns:a16="http://schemas.microsoft.com/office/drawing/2014/main" id="{C2708F61-705E-442D-9311-86D8C8F8E036}"/>
                </a:ext>
              </a:extLst>
            </p:cNvPr>
            <p:cNvSpPr/>
            <p:nvPr/>
          </p:nvSpPr>
          <p:spPr>
            <a:xfrm>
              <a:off x="1740601" y="2079663"/>
              <a:ext cx="5259035" cy="2214331"/>
            </a:xfrm>
            <a:prstGeom prst="round2DiagRect">
              <a:avLst/>
            </a:prstGeom>
            <a:noFill/>
            <a:ln w="28575">
              <a:solidFill>
                <a:srgbClr val="3B79B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2" name="Rettangolo con due angoli in diagonale arrotondati 11">
              <a:extLst>
                <a:ext uri="{FF2B5EF4-FFF2-40B4-BE49-F238E27FC236}">
                  <a16:creationId xmlns:a16="http://schemas.microsoft.com/office/drawing/2014/main" id="{06831FD6-27F1-47B3-978F-D7CE493613F4}"/>
                </a:ext>
              </a:extLst>
            </p:cNvPr>
            <p:cNvSpPr/>
            <p:nvPr/>
          </p:nvSpPr>
          <p:spPr>
            <a:xfrm>
              <a:off x="1067353" y="2754061"/>
              <a:ext cx="1610978" cy="1330396"/>
            </a:xfrm>
            <a:prstGeom prst="round2DiagRect">
              <a:avLst>
                <a:gd name="adj1" fmla="val 39834"/>
                <a:gd name="adj2" fmla="val 0"/>
              </a:avLst>
            </a:prstGeom>
            <a:solidFill>
              <a:srgbClr val="000A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" name="Rettangolo con due angoli in diagonale arrotondati 12">
              <a:extLst>
                <a:ext uri="{FF2B5EF4-FFF2-40B4-BE49-F238E27FC236}">
                  <a16:creationId xmlns:a16="http://schemas.microsoft.com/office/drawing/2014/main" id="{BEB94ACB-ACF3-4550-9A22-866C571F054B}"/>
                </a:ext>
              </a:extLst>
            </p:cNvPr>
            <p:cNvSpPr/>
            <p:nvPr/>
          </p:nvSpPr>
          <p:spPr>
            <a:xfrm>
              <a:off x="6170312" y="2674918"/>
              <a:ext cx="1610978" cy="1330396"/>
            </a:xfrm>
            <a:prstGeom prst="round2DiagRect">
              <a:avLst>
                <a:gd name="adj1" fmla="val 39834"/>
                <a:gd name="adj2" fmla="val 0"/>
              </a:avLst>
            </a:prstGeom>
            <a:solidFill>
              <a:srgbClr val="3B79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21218EA-5D2E-4EE4-B6EC-52AB6B43D76B}"/>
                </a:ext>
              </a:extLst>
            </p:cNvPr>
            <p:cNvSpPr txBox="1"/>
            <p:nvPr/>
          </p:nvSpPr>
          <p:spPr>
            <a:xfrm>
              <a:off x="2792628" y="1587623"/>
              <a:ext cx="3227584" cy="324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b="1" dirty="0">
                  <a:solidFill>
                    <a:srgbClr val="000A5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Contratto Leasing finanziario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6D630E2-362F-40BC-B629-CCB4837F060D}"/>
                </a:ext>
              </a:extLst>
            </p:cNvPr>
            <p:cNvSpPr txBox="1"/>
            <p:nvPr/>
          </p:nvSpPr>
          <p:spPr>
            <a:xfrm>
              <a:off x="2792626" y="4356305"/>
              <a:ext cx="3227584" cy="516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rgbClr val="000A5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 scadenza: </a:t>
              </a:r>
              <a:r>
                <a:rPr lang="it-IT" sz="1050" b="1" dirty="0">
                  <a:solidFill>
                    <a:srgbClr val="6D3E9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restituzione o riscatto del bene</a:t>
              </a:r>
            </a:p>
          </p:txBody>
        </p:sp>
        <p:sp>
          <p:nvSpPr>
            <p:cNvPr id="16" name="Rettangolo con due angoli in diagonale arrotondati 15">
              <a:extLst>
                <a:ext uri="{FF2B5EF4-FFF2-40B4-BE49-F238E27FC236}">
                  <a16:creationId xmlns:a16="http://schemas.microsoft.com/office/drawing/2014/main" id="{5C7E586E-7FD9-454E-8D2A-D9D205FC6D84}"/>
                </a:ext>
              </a:extLst>
            </p:cNvPr>
            <p:cNvSpPr/>
            <p:nvPr/>
          </p:nvSpPr>
          <p:spPr>
            <a:xfrm>
              <a:off x="3413067" y="2404570"/>
              <a:ext cx="2074865" cy="637554"/>
            </a:xfrm>
            <a:prstGeom prst="round2DiagRect">
              <a:avLst>
                <a:gd name="adj1" fmla="val 39834"/>
                <a:gd name="adj2" fmla="val 0"/>
              </a:avLst>
            </a:prstGeom>
            <a:solidFill>
              <a:srgbClr val="80CC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Rivenditore </a:t>
              </a:r>
              <a:br>
                <a:rPr lang="it-IT" sz="11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it-IT" sz="11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 produttore del bene</a:t>
              </a:r>
              <a:endParaRPr lang="it-IT" sz="10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EAD732A3-4A20-418E-B352-2F7F349924E2}"/>
                </a:ext>
              </a:extLst>
            </p:cNvPr>
            <p:cNvCxnSpPr/>
            <p:nvPr/>
          </p:nvCxnSpPr>
          <p:spPr>
            <a:xfrm>
              <a:off x="2555377" y="3478480"/>
              <a:ext cx="3232528" cy="0"/>
            </a:xfrm>
            <a:prstGeom prst="line">
              <a:avLst/>
            </a:prstGeom>
            <a:ln>
              <a:solidFill>
                <a:srgbClr val="000A51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>
              <a:extLst>
                <a:ext uri="{FF2B5EF4-FFF2-40B4-BE49-F238E27FC236}">
                  <a16:creationId xmlns:a16="http://schemas.microsoft.com/office/drawing/2014/main" id="{4783517A-2AEE-46A0-BB00-4D0048C530E6}"/>
                </a:ext>
              </a:extLst>
            </p:cNvPr>
            <p:cNvCxnSpPr/>
            <p:nvPr/>
          </p:nvCxnSpPr>
          <p:spPr>
            <a:xfrm>
              <a:off x="3049647" y="3742404"/>
              <a:ext cx="3232528" cy="0"/>
            </a:xfrm>
            <a:prstGeom prst="line">
              <a:avLst/>
            </a:prstGeom>
            <a:ln>
              <a:solidFill>
                <a:srgbClr val="3B79B9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E7C5E81C-04C7-4CCC-BC88-0BE21C4A8D78}"/>
                </a:ext>
              </a:extLst>
            </p:cNvPr>
            <p:cNvSpPr txBox="1"/>
            <p:nvPr/>
          </p:nvSpPr>
          <p:spPr>
            <a:xfrm>
              <a:off x="2761235" y="3742404"/>
              <a:ext cx="3227584" cy="315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rgbClr val="000A5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Paga i canoni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904D7A96-6816-409E-9CD5-3786D831EB5B}"/>
                </a:ext>
              </a:extLst>
            </p:cNvPr>
            <p:cNvSpPr txBox="1"/>
            <p:nvPr/>
          </p:nvSpPr>
          <p:spPr>
            <a:xfrm>
              <a:off x="2731869" y="3190206"/>
              <a:ext cx="3227584" cy="315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dirty="0">
                  <a:solidFill>
                    <a:srgbClr val="000A5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Concede il bene in leasing</a:t>
              </a:r>
            </a:p>
          </p:txBody>
        </p:sp>
        <p:cxnSp>
          <p:nvCxnSpPr>
            <p:cNvPr id="21" name="Connettore 4 25">
              <a:extLst>
                <a:ext uri="{FF2B5EF4-FFF2-40B4-BE49-F238E27FC236}">
                  <a16:creationId xmlns:a16="http://schemas.microsoft.com/office/drawing/2014/main" id="{7D278C42-A658-4770-9128-FFB8F90CE124}"/>
                </a:ext>
              </a:extLst>
            </p:cNvPr>
            <p:cNvCxnSpPr/>
            <p:nvPr/>
          </p:nvCxnSpPr>
          <p:spPr>
            <a:xfrm flipV="1">
              <a:off x="2407403" y="2627389"/>
              <a:ext cx="1093489" cy="239218"/>
            </a:xfrm>
            <a:prstGeom prst="bentConnector3">
              <a:avLst/>
            </a:prstGeom>
            <a:ln>
              <a:solidFill>
                <a:srgbClr val="000A51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4 26">
              <a:extLst>
                <a:ext uri="{FF2B5EF4-FFF2-40B4-BE49-F238E27FC236}">
                  <a16:creationId xmlns:a16="http://schemas.microsoft.com/office/drawing/2014/main" id="{2D9D2E3C-FD09-4A0B-8803-E3330497962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28094" y="2627389"/>
              <a:ext cx="1093489" cy="239218"/>
            </a:xfrm>
            <a:prstGeom prst="bentConnector3">
              <a:avLst/>
            </a:prstGeom>
            <a:ln>
              <a:solidFill>
                <a:srgbClr val="3B79B9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172F2BED-DA08-4C40-8E0D-C2A9ED3F8E9A}"/>
                </a:ext>
              </a:extLst>
            </p:cNvPr>
            <p:cNvSpPr txBox="1"/>
            <p:nvPr/>
          </p:nvSpPr>
          <p:spPr>
            <a:xfrm>
              <a:off x="1875296" y="2351719"/>
              <a:ext cx="1537771" cy="28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b="1" dirty="0">
                  <a:solidFill>
                    <a:srgbClr val="000A5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Acquisto del bene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BF7383B4-A876-4C09-87E2-90BBD4919AF5}"/>
                </a:ext>
              </a:extLst>
            </p:cNvPr>
            <p:cNvSpPr txBox="1"/>
            <p:nvPr/>
          </p:nvSpPr>
          <p:spPr>
            <a:xfrm>
              <a:off x="5470901" y="2351720"/>
              <a:ext cx="1382789" cy="285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b="1" dirty="0">
                  <a:solidFill>
                    <a:srgbClr val="000A5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Scelta del bene</a:t>
              </a:r>
            </a:p>
          </p:txBody>
        </p:sp>
        <p:pic>
          <p:nvPicPr>
            <p:cNvPr id="25" name="Elemento grafico 24">
              <a:extLst>
                <a:ext uri="{FF2B5EF4-FFF2-40B4-BE49-F238E27FC236}">
                  <a16:creationId xmlns:a16="http://schemas.microsoft.com/office/drawing/2014/main" id="{0DB75F1D-26A2-4803-8B78-D17902442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16549" y="2982849"/>
              <a:ext cx="647700" cy="609600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8B3EB53F-8B55-43B4-89C1-02A1649FDC64}"/>
                </a:ext>
              </a:extLst>
            </p:cNvPr>
            <p:cNvSpPr txBox="1"/>
            <p:nvPr/>
          </p:nvSpPr>
          <p:spPr>
            <a:xfrm>
              <a:off x="1204342" y="3553192"/>
              <a:ext cx="1203060" cy="516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Banca </a:t>
              </a:r>
              <a:r>
                <a:rPr lang="it-IT" sz="105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Ifis</a:t>
              </a:r>
              <a:endParaRPr lang="it-IT" sz="10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ctr"/>
              <a:endParaRPr lang="it-IT" sz="1050" dirty="0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2BEAFEA1-283B-4AB4-A1DB-6D72336422C8}"/>
                </a:ext>
              </a:extLst>
            </p:cNvPr>
            <p:cNvSpPr txBox="1"/>
            <p:nvPr/>
          </p:nvSpPr>
          <p:spPr>
            <a:xfrm>
              <a:off x="6352569" y="3496031"/>
              <a:ext cx="1203060" cy="516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Cliente</a:t>
              </a:r>
            </a:p>
            <a:p>
              <a:pPr algn="ctr"/>
              <a:endParaRPr lang="it-IT" sz="1050" dirty="0"/>
            </a:p>
          </p:txBody>
        </p:sp>
        <p:pic>
          <p:nvPicPr>
            <p:cNvPr id="28" name="Elemento grafico 27">
              <a:extLst>
                <a:ext uri="{FF2B5EF4-FFF2-40B4-BE49-F238E27FC236}">
                  <a16:creationId xmlns:a16="http://schemas.microsoft.com/office/drawing/2014/main" id="{6A62B8B0-07CD-4173-B23E-750BF4412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05743" y="2904297"/>
              <a:ext cx="876300" cy="685800"/>
            </a:xfrm>
            <a:prstGeom prst="rect">
              <a:avLst/>
            </a:prstGeom>
          </p:spPr>
        </p:pic>
      </p:grpSp>
      <p:sp>
        <p:nvSpPr>
          <p:cNvPr id="29" name="Triangolo isoscele 28">
            <a:extLst>
              <a:ext uri="{FF2B5EF4-FFF2-40B4-BE49-F238E27FC236}">
                <a16:creationId xmlns:a16="http://schemas.microsoft.com/office/drawing/2014/main" id="{59A8827F-B0B9-447F-8D28-4E2DD9EF2433}"/>
              </a:ext>
            </a:extLst>
          </p:cNvPr>
          <p:cNvSpPr/>
          <p:nvPr/>
        </p:nvSpPr>
        <p:spPr>
          <a:xfrm flipV="1">
            <a:off x="8283758" y="2624808"/>
            <a:ext cx="153878" cy="83056"/>
          </a:xfrm>
          <a:prstGeom prst="triangle">
            <a:avLst/>
          </a:prstGeom>
          <a:solidFill>
            <a:srgbClr val="3B7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30" name="Triangolo isoscele 29">
            <a:extLst>
              <a:ext uri="{FF2B5EF4-FFF2-40B4-BE49-F238E27FC236}">
                <a16:creationId xmlns:a16="http://schemas.microsoft.com/office/drawing/2014/main" id="{D2134D71-1725-462A-B05D-E99E894336C6}"/>
              </a:ext>
            </a:extLst>
          </p:cNvPr>
          <p:cNvSpPr/>
          <p:nvPr/>
        </p:nvSpPr>
        <p:spPr>
          <a:xfrm flipH="1">
            <a:off x="4407547" y="3733461"/>
            <a:ext cx="153878" cy="83056"/>
          </a:xfrm>
          <a:prstGeom prst="triangle">
            <a:avLst/>
          </a:prstGeom>
          <a:solidFill>
            <a:srgbClr val="3B7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/>
          </a:p>
        </p:txBody>
      </p:sp>
    </p:spTree>
    <p:extLst>
      <p:ext uri="{BB962C8B-B14F-4D97-AF65-F5344CB8AC3E}">
        <p14:creationId xmlns:p14="http://schemas.microsoft.com/office/powerpoint/2010/main" val="252625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996B78-B8EE-3D44-A07D-E81BCCFE5F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0A51"/>
                </a:solidFill>
              </a:rPr>
              <a:t>Leasing </a:t>
            </a:r>
            <a:r>
              <a:rPr lang="it-IT" dirty="0" err="1">
                <a:solidFill>
                  <a:srgbClr val="000A51"/>
                </a:solidFill>
              </a:rPr>
              <a:t>Transportation</a:t>
            </a:r>
            <a:r>
              <a:rPr lang="it-IT" dirty="0">
                <a:solidFill>
                  <a:srgbClr val="000A51"/>
                </a:solidFill>
              </a:rPr>
              <a:t> </a:t>
            </a:r>
          </a:p>
          <a:p>
            <a:pPr marL="0" indent="0">
              <a:buNone/>
            </a:pPr>
            <a:endParaRPr lang="it-IT" sz="1600" dirty="0">
              <a:solidFill>
                <a:srgbClr val="3B79B9"/>
              </a:solidFill>
            </a:endParaRPr>
          </a:p>
          <a:p>
            <a:pPr marL="0" indent="0">
              <a:buNone/>
            </a:pPr>
            <a:r>
              <a:rPr lang="it-IT" sz="1600" dirty="0">
                <a:solidFill>
                  <a:srgbClr val="3B79B9"/>
                </a:solidFill>
              </a:rPr>
              <a:t>Principali caratteristiche</a:t>
            </a:r>
            <a:endParaRPr lang="it-IT" sz="1600" dirty="0">
              <a:solidFill>
                <a:srgbClr val="3B79B9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49AE26-B9B8-8148-839F-203BE0C378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0" dirty="0"/>
              <a:t>Leasing e Noleggio</a:t>
            </a:r>
          </a:p>
          <a:p>
            <a:endParaRPr lang="it-IT" b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FBC9E6-E024-4242-B109-3AEF93005D8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17</a:t>
            </a:fld>
            <a:endParaRPr lang="it-IT" dirty="0"/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CF93DD33-3092-3440-8918-A81C9E950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344359"/>
              </p:ext>
            </p:extLst>
          </p:nvPr>
        </p:nvGraphicFramePr>
        <p:xfrm>
          <a:off x="469900" y="2030048"/>
          <a:ext cx="8017566" cy="22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8388">
                  <a:extLst>
                    <a:ext uri="{9D8B030D-6E8A-4147-A177-3AD203B41FA5}">
                      <a16:colId xmlns:a16="http://schemas.microsoft.com/office/drawing/2014/main" val="4187270769"/>
                    </a:ext>
                  </a:extLst>
                </a:gridCol>
                <a:gridCol w="5849178">
                  <a:extLst>
                    <a:ext uri="{9D8B030D-6E8A-4147-A177-3AD203B41FA5}">
                      <a16:colId xmlns:a16="http://schemas.microsoft.com/office/drawing/2014/main" val="7522755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it-IT" b="0" i="0" dirty="0">
                        <a:solidFill>
                          <a:srgbClr val="001565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3B7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b="0" i="0" dirty="0">
                        <a:solidFill>
                          <a:srgbClr val="001565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80CC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806279"/>
                  </a:ext>
                </a:extLst>
              </a:tr>
              <a:tr h="33755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it-IT" sz="1100" b="0" i="0" kern="120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Calibri"/>
                        </a:rPr>
                        <a:t>DEDICATO A</a:t>
                      </a:r>
                      <a:endParaRPr lang="en-US" sz="1100" b="0" i="0" kern="1200" dirty="0">
                        <a:solidFill>
                          <a:srgbClr val="001565"/>
                        </a:solidFill>
                        <a:latin typeface="Roboto Medium" panose="02000000000000000000" pitchFamily="2" charset="0"/>
                        <a:ea typeface="Roboto Medium" panose="02000000000000000000" pitchFamily="2" charset="0"/>
                        <a:cs typeface="Calibri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Aziende e professionisti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549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100" b="0" i="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BENI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autovetture, veicoli commerciali e allestimenti, veicoli industriali, rimorchi e semirimorchi.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468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100" b="0" i="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DURATA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veicoli nuovi fino a 72 mesi, veicoli usati fino a 36 mesi.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751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100" b="0" i="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TASSO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Fisso o indicizzato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898758"/>
                  </a:ext>
                </a:extLst>
              </a:tr>
              <a:tr h="53387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kern="120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SERVIZI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eaLnBrk="1" hangingPunct="1">
                        <a:buFont typeface="Arial" panose="020B0604020202020204" pitchFamily="34" charset="0"/>
                        <a:buNone/>
                      </a:pPr>
                      <a:r>
                        <a:rPr 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Possibilità di associare satellitare, assicurazione furto e incendio </a:t>
                      </a:r>
                      <a:r>
                        <a:rPr lang="it-IT" sz="1100" dirty="0" err="1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Lease&amp;Go</a:t>
                      </a:r>
                      <a:r>
                        <a:rPr 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, assicurazione integrativa furto incendio Gap+ e assicurazione sul credito </a:t>
                      </a:r>
                      <a:r>
                        <a:rPr lang="it-IT" sz="1100" dirty="0" err="1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Lease&amp;Life</a:t>
                      </a:r>
                      <a:r>
                        <a:rPr 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020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247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996B78-B8EE-3D44-A07D-E81BCCFE5F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solidFill>
                  <a:srgbClr val="000A51"/>
                </a:solidFill>
              </a:rPr>
              <a:t>Leasing Strumentale</a:t>
            </a:r>
          </a:p>
          <a:p>
            <a:pPr marL="0" indent="0">
              <a:buNone/>
            </a:pPr>
            <a:endParaRPr lang="it-IT" sz="700" dirty="0">
              <a:solidFill>
                <a:srgbClr val="3B79B9"/>
              </a:solidFill>
            </a:endParaRPr>
          </a:p>
          <a:p>
            <a:pPr marL="0" indent="0">
              <a:buNone/>
            </a:pPr>
            <a:r>
              <a:rPr lang="it-IT" sz="1600" dirty="0">
                <a:solidFill>
                  <a:srgbClr val="3B79B9"/>
                </a:solidFill>
              </a:rPr>
              <a:t>Principali caratteristiche</a:t>
            </a:r>
            <a:endParaRPr lang="it-IT" sz="1600" dirty="0">
              <a:solidFill>
                <a:srgbClr val="3B79B9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49AE26-B9B8-8148-839F-203BE0C378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0" dirty="0"/>
              <a:t>Leasing e Noleggio</a:t>
            </a:r>
          </a:p>
          <a:p>
            <a:endParaRPr lang="it-IT" b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FBC9E6-E024-4242-B109-3AEF93005D8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18</a:t>
            </a:fld>
            <a:endParaRPr lang="it-IT" dirty="0"/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CF93DD33-3092-3440-8918-A81C9E950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007235"/>
              </p:ext>
            </p:extLst>
          </p:nvPr>
        </p:nvGraphicFramePr>
        <p:xfrm>
          <a:off x="469900" y="1866272"/>
          <a:ext cx="8017566" cy="283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8388">
                  <a:extLst>
                    <a:ext uri="{9D8B030D-6E8A-4147-A177-3AD203B41FA5}">
                      <a16:colId xmlns:a16="http://schemas.microsoft.com/office/drawing/2014/main" val="4187270769"/>
                    </a:ext>
                  </a:extLst>
                </a:gridCol>
                <a:gridCol w="5849178">
                  <a:extLst>
                    <a:ext uri="{9D8B030D-6E8A-4147-A177-3AD203B41FA5}">
                      <a16:colId xmlns:a16="http://schemas.microsoft.com/office/drawing/2014/main" val="7522755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it-IT" b="0" i="0" dirty="0">
                        <a:solidFill>
                          <a:srgbClr val="001565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3B7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b="0" i="0" dirty="0">
                        <a:solidFill>
                          <a:srgbClr val="001565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80CC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806279"/>
                  </a:ext>
                </a:extLst>
              </a:tr>
              <a:tr h="33755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it-IT" sz="1100" b="0" i="0" kern="120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Calibri"/>
                        </a:rPr>
                        <a:t>DEDICATO A</a:t>
                      </a:r>
                      <a:endParaRPr lang="en-US" sz="1100" b="0" i="0" kern="1200" dirty="0">
                        <a:solidFill>
                          <a:srgbClr val="001565"/>
                        </a:solidFill>
                        <a:latin typeface="Roboto Medium" panose="02000000000000000000" pitchFamily="2" charset="0"/>
                        <a:ea typeface="Roboto Medium" panose="02000000000000000000" pitchFamily="2" charset="0"/>
                        <a:cs typeface="Calibri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Aziende e professionisti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549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100" b="0" i="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BENI NUOVI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eaLnBrk="1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altLang="it-IT" sz="1100" b="1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Industriali</a:t>
                      </a:r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: macchine utensili e presse per stampaggio, carrelli elevatori </a:t>
                      </a:r>
                      <a:r>
                        <a:rPr lang="it-IT" altLang="it-IT" sz="1100" dirty="0" err="1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etc</a:t>
                      </a:r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, in generale beni strumentali necessari per l’attività dell’azienda o del professionista;</a:t>
                      </a:r>
                    </a:p>
                    <a:p>
                      <a:pPr marL="171450" lvl="0" indent="-171450" algn="l" eaLnBrk="1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altLang="it-IT" sz="1100" b="1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Medicali</a:t>
                      </a:r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: elettromedicali, per studi odontoiatrici, ottici e diagnostica non invasiva;</a:t>
                      </a:r>
                    </a:p>
                    <a:p>
                      <a:pPr marL="171450" lvl="0" indent="-171450" algn="l" eaLnBrk="1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altLang="it-IT" sz="1100" b="1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Tecnologici</a:t>
                      </a:r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: telefoni, tablet, pc, laptop, server, stampanti </a:t>
                      </a:r>
                      <a:r>
                        <a:rPr lang="it-IT" altLang="it-IT" sz="1100" dirty="0" err="1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etc</a:t>
                      </a:r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, e in generale beni nei settori dell’informatica, delle telecomunicazioni e della stampa multifunzione.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468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100" b="0" i="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DURATA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Fino a 72 mesi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751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100" b="0" i="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TASSO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Fisso o indicizzato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898758"/>
                  </a:ext>
                </a:extLst>
              </a:tr>
              <a:tr h="53387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kern="120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SERVIZI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eaLnBrk="1" hangingPunct="1">
                        <a:buFont typeface="Arial" panose="020B0604020202020204" pitchFamily="34" charset="0"/>
                        <a:buNone/>
                      </a:pPr>
                      <a:r>
                        <a:rPr 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Polizza del Concedente a copertura di furto e danni totali e parziali. Possibilità di associare assicurazione sul credito </a:t>
                      </a:r>
                      <a:r>
                        <a:rPr lang="it-IT" sz="1100" dirty="0" err="1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Lease&amp;Life</a:t>
                      </a:r>
                      <a:r>
                        <a:rPr 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020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03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86BB1B4-90C6-D542-8B31-9F84ECE03E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Cos’è la Locazione operativa (noleggio)?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9CF878D-C465-FD45-AC6F-B0CEC8D3B0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0" dirty="0"/>
              <a:t>Leasing e Noleggio</a:t>
            </a:r>
          </a:p>
          <a:p>
            <a:endParaRPr lang="it-IT" b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BBB23B3-E9FD-7E43-9F39-72E9A788E1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0648" y="1610914"/>
            <a:ext cx="3254188" cy="604385"/>
          </a:xfrm>
        </p:spPr>
        <p:txBody>
          <a:bodyPr/>
          <a:lstStyle/>
          <a:p>
            <a:r>
              <a:rPr lang="it-IT" sz="1400" dirty="0">
                <a:latin typeface="Roboto" panose="02000000000000000000" pitchFamily="2" charset="0"/>
                <a:ea typeface="Roboto" panose="02000000000000000000" pitchFamily="2" charset="0"/>
              </a:rPr>
              <a:t>La </a:t>
            </a:r>
            <a:r>
              <a:rPr lang="it-IT" sz="1400" b="1" dirty="0">
                <a:latin typeface="Roboto" panose="02000000000000000000" pitchFamily="2" charset="0"/>
                <a:ea typeface="Roboto" panose="02000000000000000000" pitchFamily="2" charset="0"/>
              </a:rPr>
              <a:t>locazione operativa (noleggio)</a:t>
            </a:r>
            <a:r>
              <a:rPr lang="it-IT" sz="1400" dirty="0"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br>
              <a:rPr lang="it-IT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it-IT" sz="1400" dirty="0">
                <a:latin typeface="Roboto" panose="02000000000000000000" pitchFamily="2" charset="0"/>
                <a:ea typeface="Roboto" panose="02000000000000000000" pitchFamily="2" charset="0"/>
              </a:rPr>
              <a:t>è un </a:t>
            </a:r>
            <a:r>
              <a:rPr lang="it-IT" sz="1400" b="1" dirty="0">
                <a:latin typeface="Roboto" panose="02000000000000000000" pitchFamily="2" charset="0"/>
                <a:ea typeface="Roboto" panose="02000000000000000000" pitchFamily="2" charset="0"/>
              </a:rPr>
              <a:t>contratto commerciale </a:t>
            </a:r>
            <a:r>
              <a:rPr lang="it-IT" sz="1400" dirty="0">
                <a:latin typeface="Roboto" panose="02000000000000000000" pitchFamily="2" charset="0"/>
                <a:ea typeface="Roboto" panose="02000000000000000000" pitchFamily="2" charset="0"/>
              </a:rPr>
              <a:t>che consente a un'attività imprenditoriale, dietro pagamento di un canone periodico, di avere la disponibilità per una durata prestabilita di un bene unitamente a una serie di servizi correlati. </a:t>
            </a:r>
          </a:p>
          <a:p>
            <a:r>
              <a:rPr lang="it-IT" sz="1400" dirty="0">
                <a:latin typeface="Roboto" panose="02000000000000000000" pitchFamily="2" charset="0"/>
                <a:ea typeface="Roboto" panose="02000000000000000000" pitchFamily="2" charset="0"/>
              </a:rPr>
              <a:t>I beni necessari all'attività vengono acquistati da un soggetto (</a:t>
            </a:r>
            <a:r>
              <a:rPr lang="it-IT" sz="1400" b="1" dirty="0">
                <a:latin typeface="Roboto" panose="02000000000000000000" pitchFamily="2" charset="0"/>
                <a:ea typeface="Roboto" panose="02000000000000000000" pitchFamily="2" charset="0"/>
              </a:rPr>
              <a:t>locatore</a:t>
            </a:r>
            <a:r>
              <a:rPr lang="it-IT" sz="1400" dirty="0">
                <a:latin typeface="Roboto" panose="02000000000000000000" pitchFamily="2" charset="0"/>
                <a:ea typeface="Roboto" panose="02000000000000000000" pitchFamily="2" charset="0"/>
              </a:rPr>
              <a:t>) e dati in locazione al cliente finale (</a:t>
            </a:r>
            <a:r>
              <a:rPr lang="it-IT" sz="1400" b="1" dirty="0">
                <a:latin typeface="Roboto" panose="02000000000000000000" pitchFamily="2" charset="0"/>
                <a:ea typeface="Roboto" panose="02000000000000000000" pitchFamily="2" charset="0"/>
              </a:rPr>
              <a:t>locatario</a:t>
            </a:r>
            <a:r>
              <a:rPr lang="it-IT" sz="1400" dirty="0">
                <a:latin typeface="Roboto" panose="02000000000000000000" pitchFamily="2" charset="0"/>
                <a:ea typeface="Roboto" panose="02000000000000000000" pitchFamily="2" charset="0"/>
              </a:rPr>
              <a:t>) senza che quest'ultimo, a fine contratto, ne diventi proprietario. 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it-IT" sz="14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A98672-089F-4749-A90E-66D970DB908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19</a:t>
            </a:fld>
            <a:endParaRPr lang="it-IT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72CD2246-9F72-3647-AE1C-6B316DC90675}"/>
              </a:ext>
            </a:extLst>
          </p:cNvPr>
          <p:cNvGrpSpPr/>
          <p:nvPr/>
        </p:nvGrpSpPr>
        <p:grpSpPr>
          <a:xfrm>
            <a:off x="4015124" y="1683357"/>
            <a:ext cx="4875901" cy="2287714"/>
            <a:chOff x="1067353" y="1587623"/>
            <a:chExt cx="6713937" cy="3150098"/>
          </a:xfrm>
        </p:grpSpPr>
        <p:sp>
          <p:nvSpPr>
            <p:cNvPr id="10" name="Rettangolo con due angoli in diagonale arrotondati 9">
              <a:extLst>
                <a:ext uri="{FF2B5EF4-FFF2-40B4-BE49-F238E27FC236}">
                  <a16:creationId xmlns:a16="http://schemas.microsoft.com/office/drawing/2014/main" id="{A51468BC-261B-C247-8E99-55414819BA2C}"/>
                </a:ext>
              </a:extLst>
            </p:cNvPr>
            <p:cNvSpPr/>
            <p:nvPr/>
          </p:nvSpPr>
          <p:spPr>
            <a:xfrm>
              <a:off x="1740601" y="2079663"/>
              <a:ext cx="5259035" cy="2214331"/>
            </a:xfrm>
            <a:prstGeom prst="round2DiagRect">
              <a:avLst/>
            </a:prstGeom>
            <a:noFill/>
            <a:ln w="28575">
              <a:solidFill>
                <a:srgbClr val="3B79B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con due angoli in diagonale arrotondati 10">
              <a:extLst>
                <a:ext uri="{FF2B5EF4-FFF2-40B4-BE49-F238E27FC236}">
                  <a16:creationId xmlns:a16="http://schemas.microsoft.com/office/drawing/2014/main" id="{F450D970-4F50-844B-A107-88B82085268E}"/>
                </a:ext>
              </a:extLst>
            </p:cNvPr>
            <p:cNvSpPr/>
            <p:nvPr/>
          </p:nvSpPr>
          <p:spPr>
            <a:xfrm>
              <a:off x="1067353" y="2754061"/>
              <a:ext cx="1610978" cy="1330396"/>
            </a:xfrm>
            <a:prstGeom prst="round2DiagRect">
              <a:avLst>
                <a:gd name="adj1" fmla="val 39834"/>
                <a:gd name="adj2" fmla="val 0"/>
              </a:avLst>
            </a:prstGeom>
            <a:solidFill>
              <a:srgbClr val="000A5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" name="Rettangolo con due angoli in diagonale arrotondati 11">
              <a:extLst>
                <a:ext uri="{FF2B5EF4-FFF2-40B4-BE49-F238E27FC236}">
                  <a16:creationId xmlns:a16="http://schemas.microsoft.com/office/drawing/2014/main" id="{BB007B39-1036-674F-BAA0-CDD506952F38}"/>
                </a:ext>
              </a:extLst>
            </p:cNvPr>
            <p:cNvSpPr/>
            <p:nvPr/>
          </p:nvSpPr>
          <p:spPr>
            <a:xfrm>
              <a:off x="6170312" y="2674918"/>
              <a:ext cx="1610978" cy="1330396"/>
            </a:xfrm>
            <a:prstGeom prst="round2DiagRect">
              <a:avLst>
                <a:gd name="adj1" fmla="val 39834"/>
                <a:gd name="adj2" fmla="val 0"/>
              </a:avLst>
            </a:prstGeom>
            <a:solidFill>
              <a:srgbClr val="3B79B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04ED157-0D00-E242-B742-CC7C9D13934E}"/>
                </a:ext>
              </a:extLst>
            </p:cNvPr>
            <p:cNvSpPr txBox="1"/>
            <p:nvPr/>
          </p:nvSpPr>
          <p:spPr>
            <a:xfrm>
              <a:off x="1834151" y="1587623"/>
              <a:ext cx="5165485" cy="423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000A5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Contratto Noleggio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D325BCA2-F21C-574B-90C2-CCB6A602E28E}"/>
                </a:ext>
              </a:extLst>
            </p:cNvPr>
            <p:cNvSpPr txBox="1"/>
            <p:nvPr/>
          </p:nvSpPr>
          <p:spPr>
            <a:xfrm>
              <a:off x="2792626" y="4356304"/>
              <a:ext cx="3227586" cy="381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rgbClr val="000A5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 scadenza: </a:t>
              </a:r>
              <a:r>
                <a:rPr lang="it-IT" sz="1200" b="1" dirty="0">
                  <a:solidFill>
                    <a:srgbClr val="6D3E9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restituisce il bene</a:t>
              </a:r>
            </a:p>
          </p:txBody>
        </p:sp>
        <p:sp>
          <p:nvSpPr>
            <p:cNvPr id="15" name="Rettangolo con due angoli in diagonale arrotondati 14">
              <a:extLst>
                <a:ext uri="{FF2B5EF4-FFF2-40B4-BE49-F238E27FC236}">
                  <a16:creationId xmlns:a16="http://schemas.microsoft.com/office/drawing/2014/main" id="{7E7F32C1-4365-AF4C-8853-C1E2A8BBCE01}"/>
                </a:ext>
              </a:extLst>
            </p:cNvPr>
            <p:cNvSpPr/>
            <p:nvPr/>
          </p:nvSpPr>
          <p:spPr>
            <a:xfrm>
              <a:off x="3413067" y="2404570"/>
              <a:ext cx="2074865" cy="637554"/>
            </a:xfrm>
            <a:prstGeom prst="round2DiagRect">
              <a:avLst>
                <a:gd name="adj1" fmla="val 39834"/>
                <a:gd name="adj2" fmla="val 0"/>
              </a:avLst>
            </a:prstGeom>
            <a:solidFill>
              <a:srgbClr val="80CC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Rivenditore </a:t>
              </a:r>
              <a:br>
                <a:rPr lang="it-IT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it-IT" sz="10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o produttore del bene</a:t>
              </a:r>
            </a:p>
          </p:txBody>
        </p: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7ADB27F3-78EC-C94C-8A4C-F67F5C751140}"/>
                </a:ext>
              </a:extLst>
            </p:cNvPr>
            <p:cNvCxnSpPr/>
            <p:nvPr/>
          </p:nvCxnSpPr>
          <p:spPr>
            <a:xfrm>
              <a:off x="2555377" y="3430746"/>
              <a:ext cx="3232528" cy="0"/>
            </a:xfrm>
            <a:prstGeom prst="line">
              <a:avLst/>
            </a:prstGeom>
            <a:ln>
              <a:solidFill>
                <a:srgbClr val="000A51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>
              <a:extLst>
                <a:ext uri="{FF2B5EF4-FFF2-40B4-BE49-F238E27FC236}">
                  <a16:creationId xmlns:a16="http://schemas.microsoft.com/office/drawing/2014/main" id="{DB3D6F64-F74D-294A-9720-4EEA91ABC373}"/>
                </a:ext>
              </a:extLst>
            </p:cNvPr>
            <p:cNvCxnSpPr/>
            <p:nvPr/>
          </p:nvCxnSpPr>
          <p:spPr>
            <a:xfrm>
              <a:off x="3020698" y="3742404"/>
              <a:ext cx="3232528" cy="0"/>
            </a:xfrm>
            <a:prstGeom prst="line">
              <a:avLst/>
            </a:prstGeom>
            <a:ln>
              <a:solidFill>
                <a:srgbClr val="3B79B9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5357ADA7-10A8-9D41-9B89-4CCDE8749ACA}"/>
                </a:ext>
              </a:extLst>
            </p:cNvPr>
            <p:cNvSpPr txBox="1"/>
            <p:nvPr/>
          </p:nvSpPr>
          <p:spPr>
            <a:xfrm>
              <a:off x="2586800" y="3716522"/>
              <a:ext cx="3227586" cy="381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rgbClr val="000A5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paga i </a:t>
              </a:r>
              <a:r>
                <a:rPr lang="it-IT" sz="1100" dirty="0">
                  <a:solidFill>
                    <a:srgbClr val="000A5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canoni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6DED45FC-53C7-5E44-8F6D-CF2CB012AF46}"/>
                </a:ext>
              </a:extLst>
            </p:cNvPr>
            <p:cNvSpPr txBox="1"/>
            <p:nvPr/>
          </p:nvSpPr>
          <p:spPr>
            <a:xfrm>
              <a:off x="2656746" y="3089426"/>
              <a:ext cx="3227586" cy="36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solidFill>
                    <a:srgbClr val="000A5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Concede il bene in noleggio</a:t>
              </a:r>
            </a:p>
          </p:txBody>
        </p:sp>
        <p:cxnSp>
          <p:nvCxnSpPr>
            <p:cNvPr id="20" name="Connettore 4 19">
              <a:extLst>
                <a:ext uri="{FF2B5EF4-FFF2-40B4-BE49-F238E27FC236}">
                  <a16:creationId xmlns:a16="http://schemas.microsoft.com/office/drawing/2014/main" id="{6C036C6F-08A6-B44C-8090-9B18854EE145}"/>
                </a:ext>
              </a:extLst>
            </p:cNvPr>
            <p:cNvCxnSpPr/>
            <p:nvPr/>
          </p:nvCxnSpPr>
          <p:spPr>
            <a:xfrm flipV="1">
              <a:off x="2407403" y="2627389"/>
              <a:ext cx="1093489" cy="239218"/>
            </a:xfrm>
            <a:prstGeom prst="bentConnector3">
              <a:avLst/>
            </a:prstGeom>
            <a:ln>
              <a:solidFill>
                <a:srgbClr val="000A51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4 20">
              <a:extLst>
                <a:ext uri="{FF2B5EF4-FFF2-40B4-BE49-F238E27FC236}">
                  <a16:creationId xmlns:a16="http://schemas.microsoft.com/office/drawing/2014/main" id="{7589FCC4-9AE0-5A4A-91D4-E0EF31BF9C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28094" y="2627389"/>
              <a:ext cx="1093489" cy="239218"/>
            </a:xfrm>
            <a:prstGeom prst="bentConnector3">
              <a:avLst/>
            </a:prstGeom>
            <a:ln>
              <a:solidFill>
                <a:srgbClr val="3B79B9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611035E6-AD1F-F745-88CC-F0D5F3C27E47}"/>
                </a:ext>
              </a:extLst>
            </p:cNvPr>
            <p:cNvSpPr txBox="1"/>
            <p:nvPr/>
          </p:nvSpPr>
          <p:spPr>
            <a:xfrm>
              <a:off x="1875917" y="2283762"/>
              <a:ext cx="1561660" cy="317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b="1" dirty="0">
                  <a:solidFill>
                    <a:srgbClr val="000A5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Acquisto del bene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63BE36E8-F298-8D48-9071-A86F03C7E91E}"/>
                </a:ext>
              </a:extLst>
            </p:cNvPr>
            <p:cNvSpPr txBox="1"/>
            <p:nvPr/>
          </p:nvSpPr>
          <p:spPr>
            <a:xfrm>
              <a:off x="5495410" y="2283762"/>
              <a:ext cx="1382789" cy="317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900" b="1" dirty="0">
                  <a:solidFill>
                    <a:srgbClr val="000A5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Scelta del bene</a:t>
              </a:r>
            </a:p>
          </p:txBody>
        </p:sp>
        <p:pic>
          <p:nvPicPr>
            <p:cNvPr id="24" name="Elemento grafico 23">
              <a:extLst>
                <a:ext uri="{FF2B5EF4-FFF2-40B4-BE49-F238E27FC236}">
                  <a16:creationId xmlns:a16="http://schemas.microsoft.com/office/drawing/2014/main" id="{5DBD3B20-DC4C-1F46-A472-D2A45914A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16549" y="2982849"/>
              <a:ext cx="647700" cy="609600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3071C55-D735-BD4E-B7FE-94A3DBDF81F4}"/>
                </a:ext>
              </a:extLst>
            </p:cNvPr>
            <p:cNvSpPr txBox="1"/>
            <p:nvPr/>
          </p:nvSpPr>
          <p:spPr>
            <a:xfrm>
              <a:off x="1204342" y="3553191"/>
              <a:ext cx="1203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Banca </a:t>
              </a:r>
              <a:r>
                <a:rPr lang="it-IT" sz="1200" b="1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Ifis</a:t>
              </a:r>
              <a:endParaRPr lang="it-IT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ctr"/>
              <a:endParaRPr lang="it-IT" sz="1200" dirty="0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82300972-0E3E-264B-A070-B5AAA03815BA}"/>
                </a:ext>
              </a:extLst>
            </p:cNvPr>
            <p:cNvSpPr txBox="1"/>
            <p:nvPr/>
          </p:nvSpPr>
          <p:spPr>
            <a:xfrm>
              <a:off x="6352570" y="3496031"/>
              <a:ext cx="1203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Cliente</a:t>
              </a:r>
            </a:p>
            <a:p>
              <a:pPr algn="ctr"/>
              <a:endParaRPr lang="it-IT" sz="1200" dirty="0"/>
            </a:p>
          </p:txBody>
        </p:sp>
        <p:pic>
          <p:nvPicPr>
            <p:cNvPr id="27" name="Elemento grafico 26">
              <a:extLst>
                <a:ext uri="{FF2B5EF4-FFF2-40B4-BE49-F238E27FC236}">
                  <a16:creationId xmlns:a16="http://schemas.microsoft.com/office/drawing/2014/main" id="{A1D44FB4-2B26-0840-9003-69725F2F9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05743" y="2904297"/>
              <a:ext cx="8763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5964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1138A-26B1-5743-AF9C-9FB7E6207EBD}" type="slidenum">
              <a:rPr kumimoji="0" lang="it-IT" sz="750" b="0" i="0" u="none" strike="noStrike" kern="1200" cap="none" spc="0" normalizeH="0" baseline="0" noProof="0" smtClean="0">
                <a:ln>
                  <a:noFill/>
                </a:ln>
                <a:solidFill>
                  <a:srgbClr val="00156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750" b="0" i="0" u="none" strike="noStrike" kern="1200" cap="none" spc="0" normalizeH="0" baseline="0" noProof="0" dirty="0">
              <a:ln>
                <a:noFill/>
              </a:ln>
              <a:solidFill>
                <a:srgbClr val="00156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7DB03716-0826-344C-862C-586F6CA58590}"/>
              </a:ext>
            </a:extLst>
          </p:cNvPr>
          <p:cNvSpPr txBox="1"/>
          <p:nvPr/>
        </p:nvSpPr>
        <p:spPr>
          <a:xfrm>
            <a:off x="398682" y="947855"/>
            <a:ext cx="64820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Il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Gruppo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 Banca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 Medium"/>
                <a:ea typeface="+mn-ea"/>
                <a:cs typeface="Roboto Medium"/>
              </a:rPr>
              <a:t>Ifis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1565"/>
              </a:solidFill>
              <a:effectLst/>
              <a:uLnTx/>
              <a:uFillTx/>
              <a:latin typeface="Roboto Medium"/>
              <a:ea typeface="+mn-ea"/>
              <a:cs typeface="Roboto Medium"/>
            </a:endParaRPr>
          </a:p>
        </p:txBody>
      </p:sp>
      <p:sp>
        <p:nvSpPr>
          <p:cNvPr id="9" name="TextBox 31"/>
          <p:cNvSpPr txBox="1"/>
          <p:nvPr/>
        </p:nvSpPr>
        <p:spPr>
          <a:xfrm>
            <a:off x="440911" y="1598742"/>
            <a:ext cx="8369875" cy="2339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Banca </a:t>
            </a:r>
            <a:r>
              <a:rPr kumimoji="0" lang="it-IT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Ifis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è una </a:t>
            </a:r>
            <a:r>
              <a:rPr kumimoji="0" lang="it-IT" sz="1900" b="1" i="0" u="none" strike="noStrike" kern="1200" cap="none" spc="0" normalizeH="0" baseline="0" noProof="0" dirty="0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challenger </a:t>
            </a:r>
            <a:r>
              <a:rPr kumimoji="0" lang="it-IT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bank</a:t>
            </a:r>
            <a:r>
              <a:rPr kumimoji="0" lang="it-IT" sz="1900" b="1" i="0" u="none" strike="noStrike" kern="1200" cap="none" spc="0" normalizeH="0" baseline="0" noProof="0" dirty="0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fatta di persone, esperienza e tecnologia che sviluppa soluzioni specializzate per il mondo delle imprese e dei privati.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0" b="0" i="0" u="none" strike="noStrike" kern="1200" cap="none" spc="0" normalizeH="0" baseline="0" noProof="0" dirty="0">
              <a:ln>
                <a:noFill/>
              </a:ln>
              <a:solidFill>
                <a:srgbClr val="001565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Occupiamo una posizione unica nel panorama bancario italiano.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Nati nel 1983 come operatore specializzato nel factoring e quotati alla Borsa di Milano (segmento STAR) dal 2003, abbiamo saputo evolverci cogliendo, con velocità e flessibilità, le nuove opportunità di mercato nello “</a:t>
            </a:r>
            <a:r>
              <a:rPr kumimoji="0" lang="it-IT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specialty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 </a:t>
            </a:r>
            <a:r>
              <a:rPr kumimoji="0" lang="it-IT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finance</a:t>
            </a: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srgbClr val="00156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”. </a:t>
            </a: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srgbClr val="001565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BEEDE01-1D12-3142-9D59-49635AA53022}"/>
              </a:ext>
            </a:extLst>
          </p:cNvPr>
          <p:cNvSpPr txBox="1"/>
          <p:nvPr/>
        </p:nvSpPr>
        <p:spPr>
          <a:xfrm>
            <a:off x="438930" y="359647"/>
            <a:ext cx="116698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Il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Gruppo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Banca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Ifis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32506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C996B78-B8EE-3D44-A07D-E81BCCFE5F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Locazione operativa (noleggio)</a:t>
            </a:r>
          </a:p>
          <a:p>
            <a:pPr marL="0" indent="0">
              <a:buNone/>
            </a:pPr>
            <a:endParaRPr lang="it-IT" sz="700" dirty="0">
              <a:solidFill>
                <a:srgbClr val="3B79B9"/>
              </a:solidFill>
            </a:endParaRPr>
          </a:p>
          <a:p>
            <a:pPr marL="0" indent="0">
              <a:buNone/>
            </a:pPr>
            <a:r>
              <a:rPr lang="it-IT" sz="1600" dirty="0">
                <a:solidFill>
                  <a:srgbClr val="3B79B9"/>
                </a:solidFill>
              </a:rPr>
              <a:t>Principali caratteristiche</a:t>
            </a:r>
            <a:endParaRPr lang="it-IT" sz="1600" dirty="0">
              <a:solidFill>
                <a:srgbClr val="3B79B9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49AE26-B9B8-8148-839F-203BE0C378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0" dirty="0"/>
              <a:t>Leasing e Noleggio</a:t>
            </a:r>
          </a:p>
          <a:p>
            <a:endParaRPr lang="it-IT" b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FBC9E6-E024-4242-B109-3AEF93005D8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20</a:t>
            </a:fld>
            <a:endParaRPr lang="it-IT" dirty="0"/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CF93DD33-3092-3440-8918-A81C9E950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678547"/>
              </p:ext>
            </p:extLst>
          </p:nvPr>
        </p:nvGraphicFramePr>
        <p:xfrm>
          <a:off x="469900" y="1866272"/>
          <a:ext cx="8017566" cy="246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8388">
                  <a:extLst>
                    <a:ext uri="{9D8B030D-6E8A-4147-A177-3AD203B41FA5}">
                      <a16:colId xmlns:a16="http://schemas.microsoft.com/office/drawing/2014/main" val="4187270769"/>
                    </a:ext>
                  </a:extLst>
                </a:gridCol>
                <a:gridCol w="5849178">
                  <a:extLst>
                    <a:ext uri="{9D8B030D-6E8A-4147-A177-3AD203B41FA5}">
                      <a16:colId xmlns:a16="http://schemas.microsoft.com/office/drawing/2014/main" val="7522755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it-IT" b="0" i="0" dirty="0">
                        <a:solidFill>
                          <a:srgbClr val="001565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3B79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b="0" i="0" dirty="0">
                        <a:solidFill>
                          <a:srgbClr val="001565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80CC9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806279"/>
                  </a:ext>
                </a:extLst>
              </a:tr>
              <a:tr h="33755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it-IT" sz="1100" b="0" i="0" kern="120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Calibri"/>
                        </a:rPr>
                        <a:t>DEDICATO A</a:t>
                      </a:r>
                      <a:endParaRPr lang="en-US" sz="1100" b="0" i="0" kern="1200" dirty="0">
                        <a:solidFill>
                          <a:srgbClr val="001565"/>
                        </a:solidFill>
                        <a:latin typeface="Roboto Medium" panose="02000000000000000000" pitchFamily="2" charset="0"/>
                        <a:ea typeface="Roboto Medium" panose="02000000000000000000" pitchFamily="2" charset="0"/>
                        <a:cs typeface="Calibri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Aziende e professionisti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549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100" b="0" i="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BENI NUOVI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eaLnBrk="1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altLang="it-IT" sz="1100" b="1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Industriali</a:t>
                      </a:r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: macchine utensili e presse per stampaggio, carrelli elevatori </a:t>
                      </a:r>
                      <a:r>
                        <a:rPr lang="it-IT" altLang="it-IT" sz="1100" dirty="0" err="1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etc</a:t>
                      </a:r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, in generale beni strumentali necessari per l’attività dell’azienda o del professionista;</a:t>
                      </a:r>
                    </a:p>
                    <a:p>
                      <a:pPr marL="171450" lvl="0" indent="-171450" algn="l" eaLnBrk="1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altLang="it-IT" sz="1100" b="1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Medicali</a:t>
                      </a:r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: elettromedicali, per studi odontoiatrici, ottici e diagnostica non invasiva;</a:t>
                      </a:r>
                    </a:p>
                    <a:p>
                      <a:pPr marL="171450" lvl="0" indent="-171450" algn="l" eaLnBrk="1" hangingPunct="1">
                        <a:buFont typeface="Arial" panose="020B0604020202020204" pitchFamily="34" charset="0"/>
                        <a:buChar char="•"/>
                      </a:pPr>
                      <a:r>
                        <a:rPr lang="it-IT" altLang="it-IT" sz="1100" b="1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Tecnologici</a:t>
                      </a:r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: telefoni, tablet, pc, laptop, server, stampanti </a:t>
                      </a:r>
                      <a:r>
                        <a:rPr lang="it-IT" altLang="it-IT" sz="1100" dirty="0" err="1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etc</a:t>
                      </a:r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, e in generale beni nei settori dell’informatica, delle telecomunicazioni e della stampa multifunzione.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468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sz="1100" b="0" i="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DURATA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/>
                      <a:r>
                        <a:rPr lang="it-IT" alt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Fino a 60 mesi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751773"/>
                  </a:ext>
                </a:extLst>
              </a:tr>
              <a:tr h="533870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kern="1200" dirty="0">
                          <a:solidFill>
                            <a:srgbClr val="004188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  <a:cs typeface="+mn-cs"/>
                        </a:rPr>
                        <a:t>SERVIZI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eaLnBrk="1" hangingPunct="1">
                        <a:buFont typeface="Arial" panose="020B0604020202020204" pitchFamily="34" charset="0"/>
                        <a:buNone/>
                      </a:pPr>
                      <a:r>
                        <a:rPr lang="it-IT" sz="1100" dirty="0">
                          <a:solidFill>
                            <a:srgbClr val="00156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 panose="020F0502020204030204" pitchFamily="34" charset="0"/>
                        </a:rPr>
                        <a:t>Servizio del locatore per copertura di furto e danni totali e parziali.</a:t>
                      </a:r>
                    </a:p>
                  </a:txBody>
                  <a:tcPr anchor="ctr">
                    <a:lnT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1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020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8411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6A894D6-346B-B641-8AF7-5B2861CF04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4787" y="2040516"/>
            <a:ext cx="7566142" cy="430887"/>
          </a:xfrm>
        </p:spPr>
        <p:txBody>
          <a:bodyPr/>
          <a:lstStyle/>
          <a:p>
            <a:r>
              <a:rPr lang="it-IT" dirty="0">
                <a:latin typeface="Roboto Medium" panose="02000000000000000000" pitchFamily="2" charset="0"/>
                <a:ea typeface="Roboto Medium" panose="02000000000000000000" pitchFamily="2" charset="0"/>
              </a:rPr>
              <a:t>Crediti fiscali</a:t>
            </a:r>
          </a:p>
          <a:p>
            <a:endParaRPr lang="it-IT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833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un angolo arrotondato 10">
            <a:extLst>
              <a:ext uri="{FF2B5EF4-FFF2-40B4-BE49-F238E27FC236}">
                <a16:creationId xmlns:a16="http://schemas.microsoft.com/office/drawing/2014/main" id="{0F244781-C3C0-9446-936A-B232E32A7867}"/>
              </a:ext>
            </a:extLst>
          </p:cNvPr>
          <p:cNvSpPr/>
          <p:nvPr/>
        </p:nvSpPr>
        <p:spPr>
          <a:xfrm>
            <a:off x="469899" y="1652272"/>
            <a:ext cx="3341213" cy="2993147"/>
          </a:xfrm>
          <a:prstGeom prst="round1Rect">
            <a:avLst/>
          </a:prstGeom>
          <a:solidFill>
            <a:srgbClr val="0015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D069C10-F77D-E946-B506-308B62019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901691-AADA-0A4F-91B0-88AADAEB61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b="0" dirty="0"/>
              <a:t>Crediti fiscali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DD5FB7F-1BD7-BD47-B8CD-3E07B024A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7445" y="2016678"/>
            <a:ext cx="3000213" cy="2336800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it-IT" altLang="it-IT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Acquisto dei crediti IVA Trimestrali</a:t>
            </a:r>
          </a:p>
          <a:p>
            <a:pPr marL="0" indent="0">
              <a:buClrTx/>
              <a:buNone/>
            </a:pPr>
            <a:endParaRPr lang="it-IT" altLang="it-IT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Condensed" panose="02000000000000000000" pitchFamily="2" charset="0"/>
              <a:sym typeface="Gill Sans" charset="0"/>
            </a:endParaRPr>
          </a:p>
          <a:p>
            <a:pPr marL="0" indent="0">
              <a:buClrTx/>
              <a:buNone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Il prodotto è dedicato a imprese e società titolari di una richiesta di rimborso verso l’Agenzia delle Entrate di crediti IVA.</a:t>
            </a:r>
          </a:p>
          <a:p>
            <a:pPr marL="0" indent="0">
              <a:buClrTx/>
              <a:buNone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Il prodotto </a:t>
            </a:r>
            <a:r>
              <a:rPr lang="it-IT" altLang="it-IT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è riservato agli associati ASFO che abbiano già aderito alla cessione di crediti sanitari</a:t>
            </a:r>
          </a:p>
          <a:p>
            <a:pPr marL="0" indent="0">
              <a:buClrTx/>
              <a:buNone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La modalità offerta è quella dell’Acquisto a titolo definitivo.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06CC3EDF-EFFF-45F8-A4CB-DD8FFB5B99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0647" y="903669"/>
            <a:ext cx="5100594" cy="547687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Crediti fiscali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01C4E51-A6E8-44EB-9C54-8E98DDAC9C4B}"/>
              </a:ext>
            </a:extLst>
          </p:cNvPr>
          <p:cNvSpPr txBox="1"/>
          <p:nvPr/>
        </p:nvSpPr>
        <p:spPr>
          <a:xfrm>
            <a:off x="4160693" y="1702295"/>
            <a:ext cx="4513408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/>
            <a:r>
              <a:rPr lang="it-IT" sz="1400" b="1" dirty="0">
                <a:solidFill>
                  <a:srgbClr val="3B79B9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Condizioni economiche:</a:t>
            </a:r>
          </a:p>
          <a:p>
            <a:pPr lvl="0"/>
            <a:endParaRPr lang="it-IT" sz="1400" dirty="0">
              <a:solidFill>
                <a:srgbClr val="001565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it-IT" sz="1400" dirty="0">
                <a:solidFill>
                  <a:srgbClr val="001565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Per crediti trimestrali di importo fino a C 100.000,00 sarà applicata una commissione </a:t>
            </a:r>
            <a:r>
              <a:rPr lang="it-IT" sz="1400" dirty="0" err="1">
                <a:solidFill>
                  <a:srgbClr val="001565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flat</a:t>
            </a:r>
            <a:r>
              <a:rPr lang="it-IT" sz="1400" dirty="0">
                <a:solidFill>
                  <a:srgbClr val="001565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omnicomprensiva del 4,50%;</a:t>
            </a:r>
          </a:p>
          <a:p>
            <a:pPr lvl="0"/>
            <a:endParaRPr lang="it-IT" sz="1400" dirty="0">
              <a:solidFill>
                <a:srgbClr val="001565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it-IT" sz="1400" dirty="0">
                <a:solidFill>
                  <a:srgbClr val="001565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Per crediti trimestrali di importo compreso tra 'g 100.000,00 e 'g 300.000,00 sarà applicata una commissione </a:t>
            </a:r>
            <a:r>
              <a:rPr lang="it-IT" sz="1400" dirty="0" err="1">
                <a:solidFill>
                  <a:srgbClr val="001565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flat</a:t>
            </a:r>
            <a:r>
              <a:rPr lang="it-IT" sz="1400" dirty="0">
                <a:solidFill>
                  <a:srgbClr val="001565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omnicomprensiva del 3,90%;</a:t>
            </a:r>
          </a:p>
          <a:p>
            <a:pPr lvl="0"/>
            <a:endParaRPr lang="it-IT" sz="1400" dirty="0">
              <a:solidFill>
                <a:srgbClr val="001565"/>
              </a:solidFill>
              <a:latin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it-IT" sz="1400" dirty="0">
                <a:solidFill>
                  <a:srgbClr val="001565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Per crediti trimestrali di importo maggiore di C 300.000,00 sarà applicata una commissione </a:t>
            </a:r>
            <a:r>
              <a:rPr lang="it-IT" sz="1400" dirty="0" err="1">
                <a:solidFill>
                  <a:srgbClr val="001565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flat</a:t>
            </a:r>
            <a:r>
              <a:rPr lang="it-IT" sz="1400" dirty="0">
                <a:solidFill>
                  <a:srgbClr val="001565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 omnicomprensiva del 3,75%;</a:t>
            </a:r>
          </a:p>
        </p:txBody>
      </p:sp>
    </p:spTree>
    <p:extLst>
      <p:ext uri="{BB962C8B-B14F-4D97-AF65-F5344CB8AC3E}">
        <p14:creationId xmlns:p14="http://schemas.microsoft.com/office/powerpoint/2010/main" val="1843809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64E03A-1F48-1246-AC9A-F02AFF31D7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0372" y="1862334"/>
            <a:ext cx="7787233" cy="752149"/>
          </a:xfrm>
        </p:spPr>
        <p:txBody>
          <a:bodyPr numCol="2"/>
          <a:lstStyle/>
          <a:p>
            <a:r>
              <a:rPr lang="it-IT" i="1" dirty="0">
                <a:latin typeface="Roboto" panose="02000000000000000000" pitchFamily="2" charset="0"/>
                <a:ea typeface="Roboto" panose="02000000000000000000" pitchFamily="2" charset="0"/>
              </a:rPr>
              <a:t>Responsabile Filiale di Roma</a:t>
            </a:r>
          </a:p>
          <a:p>
            <a:endParaRPr lang="it-IT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</a:rPr>
              <a:t>+39 334 6943366</a:t>
            </a:r>
            <a:br>
              <a:rPr lang="it-IT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emilio.ubertini@bancaifis.it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it-IT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63E447-A8E2-2A4C-BC5F-2AA1E15CF54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F603B59D-BA3A-F244-A90A-28C2314E34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it-IT" b="0" dirty="0"/>
              <a:t>Contattaci</a:t>
            </a:r>
          </a:p>
        </p:txBody>
      </p:sp>
      <p:sp>
        <p:nvSpPr>
          <p:cNvPr id="10" name="Rettangolo con angoli arrotondati in diagonale 21">
            <a:extLst>
              <a:ext uri="{FF2B5EF4-FFF2-40B4-BE49-F238E27FC236}">
                <a16:creationId xmlns:a16="http://schemas.microsoft.com/office/drawing/2014/main" id="{CFAA1A53-24E6-4B1D-B6AB-2E9251935B7E}"/>
              </a:ext>
            </a:extLst>
          </p:cNvPr>
          <p:cNvSpPr/>
          <p:nvPr/>
        </p:nvSpPr>
        <p:spPr>
          <a:xfrm rot="5400000">
            <a:off x="8197921" y="3745037"/>
            <a:ext cx="708566" cy="80181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B79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con angoli arrotondati in diagonale 21">
            <a:extLst>
              <a:ext uri="{FF2B5EF4-FFF2-40B4-BE49-F238E27FC236}">
                <a16:creationId xmlns:a16="http://schemas.microsoft.com/office/drawing/2014/main" id="{7828705D-5E8D-4A9D-83BC-1231F6AA3E7D}"/>
              </a:ext>
            </a:extLst>
          </p:cNvPr>
          <p:cNvSpPr/>
          <p:nvPr/>
        </p:nvSpPr>
        <p:spPr>
          <a:xfrm rot="5400000">
            <a:off x="7369694" y="3186000"/>
            <a:ext cx="708566" cy="80181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80CC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0177465-1879-4D0C-A619-D8D7CBF127F2}"/>
              </a:ext>
            </a:extLst>
          </p:cNvPr>
          <p:cNvSpPr txBox="1"/>
          <p:nvPr/>
        </p:nvSpPr>
        <p:spPr>
          <a:xfrm>
            <a:off x="399197" y="1493002"/>
            <a:ext cx="4769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3B79B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Emilio Ubertini</a:t>
            </a:r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169542E5-FA5D-44B5-ABE3-456DBD7230C2}"/>
              </a:ext>
            </a:extLst>
          </p:cNvPr>
          <p:cNvSpPr txBox="1">
            <a:spLocks/>
          </p:cNvSpPr>
          <p:nvPr/>
        </p:nvSpPr>
        <p:spPr>
          <a:xfrm>
            <a:off x="490372" y="2901862"/>
            <a:ext cx="7787233" cy="752149"/>
          </a:xfrm>
          <a:prstGeom prst="rect">
            <a:avLst/>
          </a:prstGeom>
        </p:spPr>
        <p:txBody>
          <a:bodyPr lIns="0" tIns="0" rIns="0" bIns="0" numCol="2"/>
          <a:lstStyle>
            <a:lvl1pPr marL="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225425" indent="-217488" algn="l" defTabSz="342900" rtl="0" eaLnBrk="1" latinLnBrk="0" hangingPunct="1">
              <a:spcBef>
                <a:spcPct val="20000"/>
              </a:spcBef>
              <a:buClr>
                <a:srgbClr val="3B79B9"/>
              </a:buClr>
              <a:buFont typeface="Arial" charset="0"/>
              <a:buChar char="•"/>
              <a:tabLst/>
              <a:defRPr sz="1200" kern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>
                <a:latin typeface="Roboto" panose="02000000000000000000" pitchFamily="2" charset="0"/>
                <a:ea typeface="Roboto" panose="02000000000000000000" pitchFamily="2" charset="0"/>
              </a:rPr>
              <a:t>Responsabile Credit Management Territoriale, Filiale di Roma</a:t>
            </a:r>
          </a:p>
          <a:p>
            <a:endParaRPr lang="it-IT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</a:rPr>
              <a:t>+39 334 1387455</a:t>
            </a:r>
            <a:br>
              <a:rPr lang="it-IT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francesco.risi@bancaifis.it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it-IT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7F987A4-691E-43B2-8B73-02F48268CA21}"/>
              </a:ext>
            </a:extLst>
          </p:cNvPr>
          <p:cNvSpPr txBox="1"/>
          <p:nvPr/>
        </p:nvSpPr>
        <p:spPr>
          <a:xfrm>
            <a:off x="399197" y="2532530"/>
            <a:ext cx="4769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3B79B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Francesco Risi</a:t>
            </a:r>
          </a:p>
        </p:txBody>
      </p:sp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844CD33D-741C-4E0A-A94F-B5163C220D22}"/>
              </a:ext>
            </a:extLst>
          </p:cNvPr>
          <p:cNvSpPr txBox="1">
            <a:spLocks/>
          </p:cNvSpPr>
          <p:nvPr/>
        </p:nvSpPr>
        <p:spPr>
          <a:xfrm>
            <a:off x="490372" y="4030102"/>
            <a:ext cx="7787233" cy="752149"/>
          </a:xfrm>
          <a:prstGeom prst="rect">
            <a:avLst/>
          </a:prstGeom>
        </p:spPr>
        <p:txBody>
          <a:bodyPr lIns="0" tIns="0" rIns="0" bIns="0" numCol="2"/>
          <a:lstStyle>
            <a:lvl1pPr marL="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225425" indent="-217488" algn="l" defTabSz="342900" rtl="0" eaLnBrk="1" latinLnBrk="0" hangingPunct="1">
              <a:spcBef>
                <a:spcPct val="20000"/>
              </a:spcBef>
              <a:buClr>
                <a:srgbClr val="3B79B9"/>
              </a:buClr>
              <a:buFont typeface="Arial" charset="0"/>
              <a:buChar char="•"/>
              <a:tabLst/>
              <a:defRPr sz="1200" kern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i="1" dirty="0">
                <a:latin typeface="Roboto" panose="02000000000000000000" pitchFamily="2" charset="0"/>
                <a:ea typeface="Roboto" panose="02000000000000000000" pitchFamily="2" charset="0"/>
              </a:rPr>
              <a:t>Responsabile Commerciale </a:t>
            </a:r>
            <a:br>
              <a:rPr lang="it-IT" i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it-IT" i="1" dirty="0">
                <a:latin typeface="Roboto" panose="02000000000000000000" pitchFamily="2" charset="0"/>
                <a:ea typeface="Roboto" panose="02000000000000000000" pitchFamily="2" charset="0"/>
              </a:rPr>
              <a:t>Area Centro Tirreno</a:t>
            </a:r>
          </a:p>
          <a:p>
            <a:endParaRPr lang="it-IT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</a:rPr>
              <a:t>+39 335 7802059</a:t>
            </a:r>
            <a:br>
              <a:rPr lang="it-IT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nedo.vitali@bancaifis.it</a:t>
            </a:r>
            <a:r>
              <a:rPr lang="it-IT" dirty="0"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endParaRPr lang="it-IT" sz="1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C88EA7F-E841-45AC-8C0B-5881D6D810DB}"/>
              </a:ext>
            </a:extLst>
          </p:cNvPr>
          <p:cNvSpPr txBox="1"/>
          <p:nvPr/>
        </p:nvSpPr>
        <p:spPr>
          <a:xfrm>
            <a:off x="399197" y="3660770"/>
            <a:ext cx="4769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3B79B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Nedo Vitali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B13BFCBA-4CEE-4AE4-AE6A-1BD06D730C6D}"/>
              </a:ext>
            </a:extLst>
          </p:cNvPr>
          <p:cNvSpPr txBox="1">
            <a:spLocks/>
          </p:cNvSpPr>
          <p:nvPr/>
        </p:nvSpPr>
        <p:spPr>
          <a:xfrm>
            <a:off x="470647" y="903669"/>
            <a:ext cx="5100594" cy="547687"/>
          </a:xfrm>
          <a:prstGeom prst="rect">
            <a:avLst/>
          </a:prstGeom>
        </p:spPr>
        <p:txBody>
          <a:bodyPr lIns="0" tIns="0" rIns="0" bIns="0"/>
          <a:lstStyle>
            <a:lvl1pPr marL="177800" indent="-177800" algn="l" defTabSz="342900" rtl="0" eaLnBrk="1" latinLnBrk="0" hangingPunct="1">
              <a:spcBef>
                <a:spcPct val="20000"/>
              </a:spcBef>
              <a:buClr>
                <a:srgbClr val="3B79B9"/>
              </a:buClr>
              <a:buFont typeface="Arial"/>
              <a:buChar char="•"/>
              <a:tabLst/>
              <a:defRPr sz="1200" kern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2400" dirty="0">
                <a:latin typeface="Roboto Medium" panose="02000000000000000000" pitchFamily="2" charset="0"/>
                <a:ea typeface="Roboto Medium" panose="02000000000000000000" pitchFamily="2" charset="0"/>
              </a:rPr>
              <a:t>Contattaci</a:t>
            </a:r>
          </a:p>
        </p:txBody>
      </p:sp>
    </p:spTree>
    <p:extLst>
      <p:ext uri="{BB962C8B-B14F-4D97-AF65-F5344CB8AC3E}">
        <p14:creationId xmlns:p14="http://schemas.microsoft.com/office/powerpoint/2010/main" val="326856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B0B91BD8-8021-497A-AF8D-93990112B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2072274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8">
            <a:extLst>
              <a:ext uri="{FF2B5EF4-FFF2-40B4-BE49-F238E27FC236}">
                <a16:creationId xmlns:a16="http://schemas.microsoft.com/office/drawing/2014/main" id="{4BEEDE01-1D12-3142-9D59-49635AA53022}"/>
              </a:ext>
            </a:extLst>
          </p:cNvPr>
          <p:cNvSpPr txBox="1"/>
          <p:nvPr/>
        </p:nvSpPr>
        <p:spPr>
          <a:xfrm>
            <a:off x="438930" y="359647"/>
            <a:ext cx="1166986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Il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Gruppo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Banca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Ifis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 Light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1138A-26B1-5743-AF9C-9FB7E6207EBD}" type="slidenum">
              <a:rPr kumimoji="0" lang="it-IT" sz="750" b="0" i="0" u="none" strike="noStrike" kern="1200" cap="none" spc="0" normalizeH="0" baseline="0" noProof="0" smtClean="0">
                <a:ln>
                  <a:noFill/>
                </a:ln>
                <a:solidFill>
                  <a:srgbClr val="00156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750" b="0" i="0" u="none" strike="noStrike" kern="1200" cap="none" spc="0" normalizeH="0" baseline="0" noProof="0" dirty="0">
              <a:ln>
                <a:noFill/>
              </a:ln>
              <a:solidFill>
                <a:srgbClr val="001564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7DB03716-0826-344C-862C-586F6CA58590}"/>
              </a:ext>
            </a:extLst>
          </p:cNvPr>
          <p:cNvSpPr txBox="1"/>
          <p:nvPr/>
        </p:nvSpPr>
        <p:spPr>
          <a:xfrm>
            <a:off x="444024" y="947855"/>
            <a:ext cx="64820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A51"/>
                </a:solidFill>
                <a:effectLst/>
                <a:uLnTx/>
                <a:uFillTx/>
                <a:latin typeface="Roboto Medium" charset="0"/>
                <a:ea typeface="Roboto Medium" charset="0"/>
                <a:cs typeface="Roboto Medium" charset="0"/>
              </a:rPr>
              <a:t>Cosa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0A51"/>
                </a:solidFill>
                <a:effectLst/>
                <a:uLnTx/>
                <a:uFillTx/>
                <a:latin typeface="Roboto Medium" charset="0"/>
                <a:ea typeface="Roboto Medium" charset="0"/>
                <a:cs typeface="Roboto Medium" charset="0"/>
              </a:rPr>
              <a:t>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A51"/>
                </a:solidFill>
                <a:effectLst/>
                <a:uLnTx/>
                <a:uFillTx/>
                <a:latin typeface="Roboto Medium" charset="0"/>
                <a:ea typeface="Roboto Medium" charset="0"/>
                <a:cs typeface="Roboto Medium" charset="0"/>
              </a:rPr>
              <a:t>facciamo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A51"/>
              </a:solidFill>
              <a:effectLst/>
              <a:uLnTx/>
              <a:uFillTx/>
              <a:latin typeface="Roboto Medium" charset="0"/>
              <a:ea typeface="Roboto Medium" charset="0"/>
              <a:cs typeface="Roboto Medium" charset="0"/>
            </a:endParaRPr>
          </a:p>
        </p:txBody>
      </p:sp>
      <p:sp>
        <p:nvSpPr>
          <p:cNvPr id="13" name="Rettangolo con due angoli in diagonale arrotondati 2">
            <a:extLst>
              <a:ext uri="{FF2B5EF4-FFF2-40B4-BE49-F238E27FC236}">
                <a16:creationId xmlns:a16="http://schemas.microsoft.com/office/drawing/2014/main" id="{A918271E-30C5-C649-9786-DD37531D116B}"/>
              </a:ext>
            </a:extLst>
          </p:cNvPr>
          <p:cNvSpPr/>
          <p:nvPr/>
        </p:nvSpPr>
        <p:spPr>
          <a:xfrm>
            <a:off x="334010" y="1317187"/>
            <a:ext cx="3854710" cy="3450077"/>
          </a:xfrm>
          <a:prstGeom prst="round2DiagRect">
            <a:avLst>
              <a:gd name="adj1" fmla="val 28320"/>
              <a:gd name="adj2" fmla="val 0"/>
            </a:avLst>
          </a:prstGeom>
          <a:solidFill>
            <a:srgbClr val="43B5E4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31">
            <a:extLst>
              <a:ext uri="{FF2B5EF4-FFF2-40B4-BE49-F238E27FC236}">
                <a16:creationId xmlns:a16="http://schemas.microsoft.com/office/drawing/2014/main" id="{5912A6A7-FDFA-AB43-B019-8C2F6868A48C}"/>
              </a:ext>
            </a:extLst>
          </p:cNvPr>
          <p:cNvSpPr txBox="1"/>
          <p:nvPr/>
        </p:nvSpPr>
        <p:spPr>
          <a:xfrm>
            <a:off x="588182" y="2371159"/>
            <a:ext cx="3351743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79B9"/>
              </a:buClr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</a:rPr>
              <a:t>Il supporto alle imprese 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>
                <a:srgbClr val="3B79B9"/>
              </a:buClr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</a:endParaRPr>
          </a:p>
          <a:p>
            <a:r>
              <a:rPr lang="it-IT" sz="1200" dirty="0">
                <a:solidFill>
                  <a:srgbClr val="001564"/>
                </a:solidFill>
                <a:latin typeface="Roboto" charset="0"/>
                <a:ea typeface="Roboto" charset="0"/>
                <a:cs typeface="Roboto" charset="0"/>
              </a:rPr>
              <a:t>Rispondiamo alle esigenze delle imprese con un’offerta diversificata e strutturata di </a:t>
            </a:r>
            <a:r>
              <a:rPr lang="it-IT" sz="1200" b="1" dirty="0">
                <a:solidFill>
                  <a:srgbClr val="001564"/>
                </a:solidFill>
                <a:latin typeface="Roboto" charset="0"/>
                <a:ea typeface="Roboto" charset="0"/>
                <a:cs typeface="Roboto" charset="0"/>
              </a:rPr>
              <a:t>Commercial e Corporate Banking </a:t>
            </a:r>
            <a:r>
              <a:rPr lang="it-IT" sz="1200" dirty="0">
                <a:solidFill>
                  <a:srgbClr val="001564"/>
                </a:solidFill>
                <a:latin typeface="Roboto" charset="0"/>
                <a:ea typeface="Roboto" charset="0"/>
                <a:cs typeface="Roboto" charset="0"/>
              </a:rPr>
              <a:t>a cui fanno capo le attività di factoring, leasing finanziario, auto e strumentale, </a:t>
            </a:r>
            <a:r>
              <a:rPr lang="it-IT" sz="1200" dirty="0" err="1">
                <a:solidFill>
                  <a:srgbClr val="001564"/>
                </a:solidFill>
                <a:latin typeface="Roboto" charset="0"/>
                <a:ea typeface="Roboto" charset="0"/>
                <a:cs typeface="Roboto" charset="0"/>
              </a:rPr>
              <a:t>advisory</a:t>
            </a:r>
            <a:r>
              <a:rPr lang="it-IT" sz="1200" dirty="0">
                <a:solidFill>
                  <a:srgbClr val="001564"/>
                </a:solidFill>
                <a:latin typeface="Roboto" charset="0"/>
                <a:ea typeface="Roboto" charset="0"/>
                <a:cs typeface="Roboto" charset="0"/>
              </a:rPr>
              <a:t> per operazioni di corporate </a:t>
            </a:r>
            <a:r>
              <a:rPr lang="it-IT" sz="1200" dirty="0" err="1">
                <a:solidFill>
                  <a:srgbClr val="001564"/>
                </a:solidFill>
                <a:latin typeface="Roboto" charset="0"/>
                <a:ea typeface="Roboto" charset="0"/>
                <a:cs typeface="Roboto" charset="0"/>
              </a:rPr>
              <a:t>acquisition</a:t>
            </a:r>
            <a:r>
              <a:rPr lang="it-IT" sz="1200" dirty="0">
                <a:solidFill>
                  <a:srgbClr val="001564"/>
                </a:solidFill>
                <a:latin typeface="Roboto" charset="0"/>
                <a:ea typeface="Roboto" charset="0"/>
                <a:cs typeface="Roboto" charset="0"/>
              </a:rPr>
              <a:t>, M&amp;A e finanziamenti a medio e lungo termine, con o senza garanzia, finalizzati a investimenti industriali e acquisto </a:t>
            </a:r>
            <a:br>
              <a:rPr lang="it-IT" sz="1200" dirty="0">
                <a:solidFill>
                  <a:srgbClr val="001564"/>
                </a:solidFill>
                <a:latin typeface="Roboto" charset="0"/>
                <a:ea typeface="Roboto" charset="0"/>
                <a:cs typeface="Roboto" charset="0"/>
              </a:rPr>
            </a:br>
            <a:r>
              <a:rPr lang="it-IT" sz="1200" dirty="0">
                <a:solidFill>
                  <a:srgbClr val="001564"/>
                </a:solidFill>
                <a:latin typeface="Roboto" charset="0"/>
                <a:ea typeface="Roboto" charset="0"/>
                <a:cs typeface="Roboto" charset="0"/>
              </a:rPr>
              <a:t>di crediti </a:t>
            </a:r>
            <a:r>
              <a:rPr lang="it-IT" sz="1200" dirty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fiscali tramite la business </a:t>
            </a:r>
            <a:r>
              <a:rPr lang="it-IT" sz="1200" dirty="0" err="1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unit</a:t>
            </a:r>
            <a:r>
              <a:rPr lang="it-IT" sz="1200" dirty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it-IT" sz="1200" dirty="0" err="1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Fastfinance</a:t>
            </a:r>
            <a:r>
              <a:rPr lang="it-IT" sz="1200" dirty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.</a:t>
            </a:r>
          </a:p>
        </p:txBody>
      </p:sp>
      <p:pic>
        <p:nvPicPr>
          <p:cNvPr id="20" name="Elemento grafico 27">
            <a:extLst>
              <a:ext uri="{FF2B5EF4-FFF2-40B4-BE49-F238E27FC236}">
                <a16:creationId xmlns:a16="http://schemas.microsoft.com/office/drawing/2014/main" id="{FE5148BE-A35D-1749-9E71-B4DD45A1D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892" y="1693603"/>
            <a:ext cx="802369" cy="677556"/>
          </a:xfrm>
          <a:prstGeom prst="rect">
            <a:avLst/>
          </a:prstGeom>
        </p:spPr>
      </p:pic>
      <p:sp>
        <p:nvSpPr>
          <p:cNvPr id="16" name="Arrotonda singolo angolo rettangolo 15"/>
          <p:cNvSpPr/>
          <p:nvPr/>
        </p:nvSpPr>
        <p:spPr>
          <a:xfrm rot="5400000">
            <a:off x="4724026" y="781880"/>
            <a:ext cx="3440642" cy="4511257"/>
          </a:xfrm>
          <a:prstGeom prst="round1Rect">
            <a:avLst>
              <a:gd name="adj" fmla="val 23171"/>
            </a:avLst>
          </a:prstGeom>
          <a:solidFill>
            <a:srgbClr val="80CC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5912A6A7-FDFA-AB43-B019-8C2F6868A48C}"/>
              </a:ext>
            </a:extLst>
          </p:cNvPr>
          <p:cNvSpPr txBox="1"/>
          <p:nvPr/>
        </p:nvSpPr>
        <p:spPr>
          <a:xfrm>
            <a:off x="4263429" y="1372811"/>
            <a:ext cx="4110503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1200" dirty="0">
                <a:solidFill>
                  <a:srgbClr val="0015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Siamo tra i primi </a:t>
            </a:r>
            <a:r>
              <a:rPr lang="it-IT" sz="1200" b="1" dirty="0">
                <a:solidFill>
                  <a:srgbClr val="0015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operatori italiani di factoring </a:t>
            </a:r>
            <a:r>
              <a:rPr lang="it-IT" sz="1200" dirty="0">
                <a:solidFill>
                  <a:srgbClr val="0015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 termini di turnover e deteniamo una quota di mercato significativa nel leasing auto e strumentale. </a:t>
            </a:r>
            <a:endParaRPr lang="it-IT" sz="1200" b="1" dirty="0">
              <a:solidFill>
                <a:srgbClr val="002060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it-IT" sz="1200" b="1" dirty="0">
              <a:solidFill>
                <a:srgbClr val="002060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it-IT" sz="1200" b="1" dirty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Le società del Gruppo:</a:t>
            </a:r>
          </a:p>
          <a:p>
            <a:pPr marL="179388" indent="-171450">
              <a:buFont typeface="Arial" charset="0"/>
              <a:buChar char="•"/>
            </a:pPr>
            <a:r>
              <a:rPr lang="it-IT" sz="1200" dirty="0" err="1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Credifarma</a:t>
            </a:r>
            <a:r>
              <a:rPr lang="it-IT" sz="1200" dirty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 e </a:t>
            </a:r>
            <a:r>
              <a:rPr lang="it-IT" sz="1200" dirty="0" err="1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Farbanca</a:t>
            </a:r>
            <a:r>
              <a:rPr lang="it-IT" sz="1200" dirty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, per i servizi finanziari alle farmacie;</a:t>
            </a:r>
          </a:p>
          <a:p>
            <a:pPr marL="179388" indent="-171450">
              <a:buFont typeface="Arial" charset="0"/>
              <a:buChar char="•"/>
            </a:pPr>
            <a:r>
              <a:rPr lang="it-IT" sz="1200" dirty="0" err="1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Ifis</a:t>
            </a:r>
            <a:r>
              <a:rPr lang="it-IT" sz="1200" dirty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 Rental Services, per le soluzioni di noleggio a lungo termine di beni strumentali;</a:t>
            </a:r>
          </a:p>
          <a:p>
            <a:pPr marL="179388" indent="-171450">
              <a:buFont typeface="Arial" charset="0"/>
              <a:buChar char="•"/>
            </a:pPr>
            <a:r>
              <a:rPr lang="it-IT" sz="1200" dirty="0" err="1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Capitalfin</a:t>
            </a:r>
            <a:r>
              <a:rPr lang="it-IT" sz="1200" dirty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, per il credito al consumo e la cessione del quinto;</a:t>
            </a:r>
          </a:p>
          <a:p>
            <a:pPr marL="179388" indent="-171450">
              <a:buFont typeface="Arial" charset="0"/>
              <a:buChar char="•"/>
            </a:pPr>
            <a:r>
              <a:rPr lang="it-IT" sz="1200" dirty="0" err="1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Ifis</a:t>
            </a:r>
            <a:r>
              <a:rPr lang="it-IT" sz="1200" dirty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 Finance, per le imprese che operano in Europa dell'Est.</a:t>
            </a:r>
          </a:p>
          <a:p>
            <a:pPr marL="171450" indent="-171450">
              <a:buFontTx/>
              <a:buChar char="-"/>
            </a:pPr>
            <a:endParaRPr lang="it-IT" sz="1200" dirty="0">
              <a:solidFill>
                <a:srgbClr val="002060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it-IT" sz="1200" dirty="0">
              <a:solidFill>
                <a:srgbClr val="001564"/>
              </a:solidFill>
              <a:latin typeface="Roboto" charset="0"/>
              <a:ea typeface="Roboto" charset="0"/>
              <a:cs typeface="Roboto" charset="0"/>
            </a:endParaRPr>
          </a:p>
          <a:p>
            <a:r>
              <a:rPr lang="it-IT" sz="1200" b="1" dirty="0">
                <a:solidFill>
                  <a:srgbClr val="001564"/>
                </a:solidFill>
                <a:latin typeface="Roboto" charset="0"/>
                <a:ea typeface="Roboto" charset="0"/>
                <a:cs typeface="Roboto" charset="0"/>
              </a:rPr>
              <a:t>Sostenere le piccole e medie imprese è da sempre nel nostro DNA: </a:t>
            </a:r>
            <a:r>
              <a:rPr lang="it-IT" sz="1200" dirty="0">
                <a:solidFill>
                  <a:srgbClr val="001564"/>
                </a:solidFill>
                <a:latin typeface="Roboto" charset="0"/>
                <a:ea typeface="Roboto" charset="0"/>
                <a:cs typeface="Roboto" charset="0"/>
              </a:rPr>
              <a:t>siamo “un’impresa che fa banca” e, per questo, sappiamo essere vicini agli</a:t>
            </a:r>
            <a:r>
              <a:rPr lang="it-IT" sz="1200" dirty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 imprenditori.</a:t>
            </a:r>
          </a:p>
        </p:txBody>
      </p:sp>
    </p:spTree>
    <p:extLst>
      <p:ext uri="{BB962C8B-B14F-4D97-AF65-F5344CB8AC3E}">
        <p14:creationId xmlns:p14="http://schemas.microsoft.com/office/powerpoint/2010/main" val="1679139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57DE136-F772-454C-8F00-525AA902C1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Incontriamo le persone sul territorio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852AB4-F4F9-2748-AF65-521A705347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900" y="350710"/>
            <a:ext cx="3448004" cy="270758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Il Gruppo Banca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Ifis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 Light"/>
            </a:endParaRPr>
          </a:p>
          <a:p>
            <a:endParaRPr lang="it-IT" b="0" dirty="0"/>
          </a:p>
          <a:p>
            <a:endParaRPr lang="it-IT" b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D7AC73-6DB5-ED4E-9186-638648E2A4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9" name="Rettangolo con due angoli in diagonale arrotondati 8">
            <a:extLst>
              <a:ext uri="{FF2B5EF4-FFF2-40B4-BE49-F238E27FC236}">
                <a16:creationId xmlns:a16="http://schemas.microsoft.com/office/drawing/2014/main" id="{05DDFE2F-57D9-A342-A8AC-23D49EB7DDB0}"/>
              </a:ext>
            </a:extLst>
          </p:cNvPr>
          <p:cNvSpPr/>
          <p:nvPr/>
        </p:nvSpPr>
        <p:spPr>
          <a:xfrm>
            <a:off x="469900" y="1554024"/>
            <a:ext cx="8340090" cy="2835589"/>
          </a:xfrm>
          <a:prstGeom prst="round2DiagRect">
            <a:avLst>
              <a:gd name="adj1" fmla="val 20591"/>
              <a:gd name="adj2" fmla="val 0"/>
            </a:avLst>
          </a:prstGeom>
          <a:solidFill>
            <a:srgbClr val="001565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EFA8242-4DA0-4E4C-9E2F-0F9FB84905D6}"/>
              </a:ext>
            </a:extLst>
          </p:cNvPr>
          <p:cNvGrpSpPr/>
          <p:nvPr/>
        </p:nvGrpSpPr>
        <p:grpSpPr>
          <a:xfrm>
            <a:off x="5258279" y="1327093"/>
            <a:ext cx="3173681" cy="3714014"/>
            <a:chOff x="1567534" y="1915004"/>
            <a:chExt cx="3747846" cy="4385932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0F3898E-D7B6-BE44-8619-DD3D9613BF98}"/>
                </a:ext>
              </a:extLst>
            </p:cNvPr>
            <p:cNvSpPr>
              <a:spLocks/>
            </p:cNvSpPr>
            <p:nvPr/>
          </p:nvSpPr>
          <p:spPr bwMode="auto">
            <a:xfrm rot="21373043">
              <a:off x="2683066" y="1915004"/>
              <a:ext cx="637426" cy="604471"/>
            </a:xfrm>
            <a:custGeom>
              <a:avLst/>
              <a:gdLst>
                <a:gd name="T0" fmla="*/ 22 w 1206"/>
                <a:gd name="T1" fmla="*/ 204 h 1120"/>
                <a:gd name="T2" fmla="*/ 14 w 1206"/>
                <a:gd name="T3" fmla="*/ 154 h 1120"/>
                <a:gd name="T4" fmla="*/ 7 w 1206"/>
                <a:gd name="T5" fmla="*/ 126 h 1120"/>
                <a:gd name="T6" fmla="*/ 9 w 1206"/>
                <a:gd name="T7" fmla="*/ 100 h 1120"/>
                <a:gd name="T8" fmla="*/ 41 w 1206"/>
                <a:gd name="T9" fmla="*/ 85 h 1120"/>
                <a:gd name="T10" fmla="*/ 82 w 1206"/>
                <a:gd name="T11" fmla="*/ 85 h 1120"/>
                <a:gd name="T12" fmla="*/ 95 w 1206"/>
                <a:gd name="T13" fmla="*/ 103 h 1120"/>
                <a:gd name="T14" fmla="*/ 137 w 1206"/>
                <a:gd name="T15" fmla="*/ 108 h 1120"/>
                <a:gd name="T16" fmla="*/ 173 w 1206"/>
                <a:gd name="T17" fmla="*/ 91 h 1120"/>
                <a:gd name="T18" fmla="*/ 182 w 1206"/>
                <a:gd name="T19" fmla="*/ 53 h 1120"/>
                <a:gd name="T20" fmla="*/ 205 w 1206"/>
                <a:gd name="T21" fmla="*/ 41 h 1120"/>
                <a:gd name="T22" fmla="*/ 237 w 1206"/>
                <a:gd name="T23" fmla="*/ 34 h 1120"/>
                <a:gd name="T24" fmla="*/ 265 w 1206"/>
                <a:gd name="T25" fmla="*/ 34 h 1120"/>
                <a:gd name="T26" fmla="*/ 296 w 1206"/>
                <a:gd name="T27" fmla="*/ 30 h 1120"/>
                <a:gd name="T28" fmla="*/ 337 w 1206"/>
                <a:gd name="T29" fmla="*/ 41 h 1120"/>
                <a:gd name="T30" fmla="*/ 367 w 1206"/>
                <a:gd name="T31" fmla="*/ 26 h 1120"/>
                <a:gd name="T32" fmla="*/ 407 w 1206"/>
                <a:gd name="T33" fmla="*/ 12 h 1120"/>
                <a:gd name="T34" fmla="*/ 430 w 1206"/>
                <a:gd name="T35" fmla="*/ 5 h 1120"/>
                <a:gd name="T36" fmla="*/ 451 w 1206"/>
                <a:gd name="T37" fmla="*/ 21 h 1120"/>
                <a:gd name="T38" fmla="*/ 434 w 1206"/>
                <a:gd name="T39" fmla="*/ 46 h 1120"/>
                <a:gd name="T40" fmla="*/ 458 w 1206"/>
                <a:gd name="T41" fmla="*/ 69 h 1120"/>
                <a:gd name="T42" fmla="*/ 471 w 1206"/>
                <a:gd name="T43" fmla="*/ 96 h 1120"/>
                <a:gd name="T44" fmla="*/ 494 w 1206"/>
                <a:gd name="T45" fmla="*/ 128 h 1120"/>
                <a:gd name="T46" fmla="*/ 500 w 1206"/>
                <a:gd name="T47" fmla="*/ 151 h 1120"/>
                <a:gd name="T48" fmla="*/ 478 w 1206"/>
                <a:gd name="T49" fmla="*/ 158 h 1120"/>
                <a:gd name="T50" fmla="*/ 447 w 1206"/>
                <a:gd name="T51" fmla="*/ 171 h 1120"/>
                <a:gd name="T52" fmla="*/ 435 w 1206"/>
                <a:gd name="T53" fmla="*/ 157 h 1120"/>
                <a:gd name="T54" fmla="*/ 417 w 1206"/>
                <a:gd name="T55" fmla="*/ 154 h 1120"/>
                <a:gd name="T56" fmla="*/ 397 w 1206"/>
                <a:gd name="T57" fmla="*/ 190 h 1120"/>
                <a:gd name="T58" fmla="*/ 357 w 1206"/>
                <a:gd name="T59" fmla="*/ 200 h 1120"/>
                <a:gd name="T60" fmla="*/ 368 w 1206"/>
                <a:gd name="T61" fmla="*/ 221 h 1120"/>
                <a:gd name="T62" fmla="*/ 355 w 1206"/>
                <a:gd name="T63" fmla="*/ 244 h 1120"/>
                <a:gd name="T64" fmla="*/ 358 w 1206"/>
                <a:gd name="T65" fmla="*/ 264 h 1120"/>
                <a:gd name="T66" fmla="*/ 371 w 1206"/>
                <a:gd name="T67" fmla="*/ 279 h 1120"/>
                <a:gd name="T68" fmla="*/ 386 w 1206"/>
                <a:gd name="T69" fmla="*/ 305 h 1120"/>
                <a:gd name="T70" fmla="*/ 375 w 1206"/>
                <a:gd name="T71" fmla="*/ 327 h 1120"/>
                <a:gd name="T72" fmla="*/ 353 w 1206"/>
                <a:gd name="T73" fmla="*/ 338 h 1120"/>
                <a:gd name="T74" fmla="*/ 325 w 1206"/>
                <a:gd name="T75" fmla="*/ 343 h 1120"/>
                <a:gd name="T76" fmla="*/ 317 w 1206"/>
                <a:gd name="T77" fmla="*/ 361 h 1120"/>
                <a:gd name="T78" fmla="*/ 321 w 1206"/>
                <a:gd name="T79" fmla="*/ 384 h 1120"/>
                <a:gd name="T80" fmla="*/ 287 w 1206"/>
                <a:gd name="T81" fmla="*/ 370 h 1120"/>
                <a:gd name="T82" fmla="*/ 245 w 1206"/>
                <a:gd name="T83" fmla="*/ 379 h 1120"/>
                <a:gd name="T84" fmla="*/ 238 w 1206"/>
                <a:gd name="T85" fmla="*/ 399 h 1120"/>
                <a:gd name="T86" fmla="*/ 228 w 1206"/>
                <a:gd name="T87" fmla="*/ 399 h 1120"/>
                <a:gd name="T88" fmla="*/ 216 w 1206"/>
                <a:gd name="T89" fmla="*/ 402 h 1120"/>
                <a:gd name="T90" fmla="*/ 212 w 1206"/>
                <a:gd name="T91" fmla="*/ 421 h 1120"/>
                <a:gd name="T92" fmla="*/ 201 w 1206"/>
                <a:gd name="T93" fmla="*/ 444 h 1120"/>
                <a:gd name="T94" fmla="*/ 188 w 1206"/>
                <a:gd name="T95" fmla="*/ 471 h 1120"/>
                <a:gd name="T96" fmla="*/ 166 w 1206"/>
                <a:gd name="T97" fmla="*/ 471 h 1120"/>
                <a:gd name="T98" fmla="*/ 152 w 1206"/>
                <a:gd name="T99" fmla="*/ 476 h 1120"/>
                <a:gd name="T100" fmla="*/ 137 w 1206"/>
                <a:gd name="T101" fmla="*/ 486 h 1120"/>
                <a:gd name="T102" fmla="*/ 119 w 1206"/>
                <a:gd name="T103" fmla="*/ 458 h 1120"/>
                <a:gd name="T104" fmla="*/ 113 w 1206"/>
                <a:gd name="T105" fmla="*/ 431 h 1120"/>
                <a:gd name="T106" fmla="*/ 90 w 1206"/>
                <a:gd name="T107" fmla="*/ 429 h 1120"/>
                <a:gd name="T108" fmla="*/ 67 w 1206"/>
                <a:gd name="T109" fmla="*/ 433 h 1120"/>
                <a:gd name="T110" fmla="*/ 39 w 1206"/>
                <a:gd name="T111" fmla="*/ 447 h 1120"/>
                <a:gd name="T112" fmla="*/ 29 w 1206"/>
                <a:gd name="T113" fmla="*/ 433 h 1120"/>
                <a:gd name="T114" fmla="*/ 28 w 1206"/>
                <a:gd name="T115" fmla="*/ 400 h 1120"/>
                <a:gd name="T116" fmla="*/ 18 w 1206"/>
                <a:gd name="T117" fmla="*/ 375 h 1120"/>
                <a:gd name="T118" fmla="*/ 38 w 1206"/>
                <a:gd name="T119" fmla="*/ 341 h 1120"/>
                <a:gd name="T120" fmla="*/ 46 w 1206"/>
                <a:gd name="T121" fmla="*/ 296 h 1120"/>
                <a:gd name="T122" fmla="*/ 44 w 1206"/>
                <a:gd name="T123" fmla="*/ 263 h 1120"/>
                <a:gd name="T124" fmla="*/ 46 w 1206"/>
                <a:gd name="T125" fmla="*/ 246 h 11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06" h="1120">
                  <a:moveTo>
                    <a:pt x="137" y="508"/>
                  </a:moveTo>
                  <a:lnTo>
                    <a:pt x="123" y="492"/>
                  </a:lnTo>
                  <a:lnTo>
                    <a:pt x="98" y="478"/>
                  </a:lnTo>
                  <a:lnTo>
                    <a:pt x="81" y="471"/>
                  </a:lnTo>
                  <a:lnTo>
                    <a:pt x="52" y="471"/>
                  </a:lnTo>
                  <a:lnTo>
                    <a:pt x="40" y="458"/>
                  </a:lnTo>
                  <a:lnTo>
                    <a:pt x="36" y="443"/>
                  </a:lnTo>
                  <a:lnTo>
                    <a:pt x="50" y="425"/>
                  </a:lnTo>
                  <a:lnTo>
                    <a:pt x="60" y="376"/>
                  </a:lnTo>
                  <a:lnTo>
                    <a:pt x="33" y="354"/>
                  </a:lnTo>
                  <a:lnTo>
                    <a:pt x="10" y="358"/>
                  </a:lnTo>
                  <a:lnTo>
                    <a:pt x="4" y="333"/>
                  </a:lnTo>
                  <a:lnTo>
                    <a:pt x="0" y="317"/>
                  </a:lnTo>
                  <a:lnTo>
                    <a:pt x="14" y="303"/>
                  </a:lnTo>
                  <a:lnTo>
                    <a:pt x="17" y="291"/>
                  </a:lnTo>
                  <a:lnTo>
                    <a:pt x="9" y="279"/>
                  </a:lnTo>
                  <a:lnTo>
                    <a:pt x="29" y="264"/>
                  </a:lnTo>
                  <a:lnTo>
                    <a:pt x="31" y="266"/>
                  </a:lnTo>
                  <a:lnTo>
                    <a:pt x="24" y="240"/>
                  </a:lnTo>
                  <a:lnTo>
                    <a:pt x="21" y="231"/>
                  </a:lnTo>
                  <a:lnTo>
                    <a:pt x="36" y="222"/>
                  </a:lnTo>
                  <a:lnTo>
                    <a:pt x="48" y="183"/>
                  </a:lnTo>
                  <a:lnTo>
                    <a:pt x="77" y="190"/>
                  </a:lnTo>
                  <a:lnTo>
                    <a:pt x="96" y="190"/>
                  </a:lnTo>
                  <a:lnTo>
                    <a:pt x="96" y="196"/>
                  </a:lnTo>
                  <a:lnTo>
                    <a:pt x="139" y="176"/>
                  </a:lnTo>
                  <a:lnTo>
                    <a:pt x="158" y="171"/>
                  </a:lnTo>
                  <a:lnTo>
                    <a:pt x="176" y="180"/>
                  </a:lnTo>
                  <a:lnTo>
                    <a:pt x="180" y="190"/>
                  </a:lnTo>
                  <a:lnTo>
                    <a:pt x="190" y="196"/>
                  </a:lnTo>
                  <a:lnTo>
                    <a:pt x="217" y="210"/>
                  </a:lnTo>
                  <a:lnTo>
                    <a:pt x="197" y="229"/>
                  </a:lnTo>
                  <a:lnTo>
                    <a:pt x="195" y="231"/>
                  </a:lnTo>
                  <a:lnTo>
                    <a:pt x="197" y="236"/>
                  </a:lnTo>
                  <a:lnTo>
                    <a:pt x="221" y="238"/>
                  </a:lnTo>
                  <a:lnTo>
                    <a:pt x="231" y="234"/>
                  </a:lnTo>
                  <a:lnTo>
                    <a:pt x="252" y="250"/>
                  </a:lnTo>
                  <a:lnTo>
                    <a:pt x="262" y="245"/>
                  </a:lnTo>
                  <a:lnTo>
                    <a:pt x="289" y="259"/>
                  </a:lnTo>
                  <a:lnTo>
                    <a:pt x="318" y="250"/>
                  </a:lnTo>
                  <a:lnTo>
                    <a:pt x="356" y="254"/>
                  </a:lnTo>
                  <a:lnTo>
                    <a:pt x="361" y="250"/>
                  </a:lnTo>
                  <a:lnTo>
                    <a:pt x="366" y="256"/>
                  </a:lnTo>
                  <a:lnTo>
                    <a:pt x="380" y="222"/>
                  </a:lnTo>
                  <a:lnTo>
                    <a:pt x="402" y="210"/>
                  </a:lnTo>
                  <a:lnTo>
                    <a:pt x="394" y="185"/>
                  </a:lnTo>
                  <a:lnTo>
                    <a:pt x="411" y="153"/>
                  </a:lnTo>
                  <a:lnTo>
                    <a:pt x="412" y="138"/>
                  </a:lnTo>
                  <a:lnTo>
                    <a:pt x="418" y="129"/>
                  </a:lnTo>
                  <a:lnTo>
                    <a:pt x="424" y="123"/>
                  </a:lnTo>
                  <a:lnTo>
                    <a:pt x="441" y="120"/>
                  </a:lnTo>
                  <a:lnTo>
                    <a:pt x="450" y="113"/>
                  </a:lnTo>
                  <a:lnTo>
                    <a:pt x="452" y="97"/>
                  </a:lnTo>
                  <a:lnTo>
                    <a:pt x="471" y="93"/>
                  </a:lnTo>
                  <a:lnTo>
                    <a:pt x="477" y="95"/>
                  </a:lnTo>
                  <a:lnTo>
                    <a:pt x="491" y="93"/>
                  </a:lnTo>
                  <a:lnTo>
                    <a:pt x="522" y="79"/>
                  </a:lnTo>
                  <a:lnTo>
                    <a:pt x="534" y="79"/>
                  </a:lnTo>
                  <a:lnTo>
                    <a:pt x="542" y="76"/>
                  </a:lnTo>
                  <a:lnTo>
                    <a:pt x="551" y="79"/>
                  </a:lnTo>
                  <a:lnTo>
                    <a:pt x="565" y="79"/>
                  </a:lnTo>
                  <a:lnTo>
                    <a:pt x="578" y="93"/>
                  </a:lnTo>
                  <a:lnTo>
                    <a:pt x="594" y="97"/>
                  </a:lnTo>
                  <a:lnTo>
                    <a:pt x="609" y="86"/>
                  </a:lnTo>
                  <a:lnTo>
                    <a:pt x="618" y="78"/>
                  </a:lnTo>
                  <a:lnTo>
                    <a:pt x="624" y="76"/>
                  </a:lnTo>
                  <a:lnTo>
                    <a:pt x="633" y="62"/>
                  </a:lnTo>
                  <a:lnTo>
                    <a:pt x="652" y="72"/>
                  </a:lnTo>
                  <a:lnTo>
                    <a:pt x="664" y="83"/>
                  </a:lnTo>
                  <a:lnTo>
                    <a:pt x="689" y="69"/>
                  </a:lnTo>
                  <a:lnTo>
                    <a:pt x="717" y="62"/>
                  </a:lnTo>
                  <a:lnTo>
                    <a:pt x="737" y="78"/>
                  </a:lnTo>
                  <a:lnTo>
                    <a:pt x="766" y="81"/>
                  </a:lnTo>
                  <a:lnTo>
                    <a:pt x="778" y="93"/>
                  </a:lnTo>
                  <a:lnTo>
                    <a:pt x="785" y="95"/>
                  </a:lnTo>
                  <a:lnTo>
                    <a:pt x="797" y="86"/>
                  </a:lnTo>
                  <a:lnTo>
                    <a:pt x="809" y="78"/>
                  </a:lnTo>
                  <a:lnTo>
                    <a:pt x="821" y="78"/>
                  </a:lnTo>
                  <a:lnTo>
                    <a:pt x="849" y="69"/>
                  </a:lnTo>
                  <a:lnTo>
                    <a:pt x="855" y="60"/>
                  </a:lnTo>
                  <a:lnTo>
                    <a:pt x="861" y="62"/>
                  </a:lnTo>
                  <a:lnTo>
                    <a:pt x="895" y="41"/>
                  </a:lnTo>
                  <a:lnTo>
                    <a:pt x="914" y="35"/>
                  </a:lnTo>
                  <a:lnTo>
                    <a:pt x="931" y="32"/>
                  </a:lnTo>
                  <a:lnTo>
                    <a:pt x="948" y="28"/>
                  </a:lnTo>
                  <a:lnTo>
                    <a:pt x="961" y="23"/>
                  </a:lnTo>
                  <a:lnTo>
                    <a:pt x="965" y="25"/>
                  </a:lnTo>
                  <a:lnTo>
                    <a:pt x="975" y="23"/>
                  </a:lnTo>
                  <a:lnTo>
                    <a:pt x="985" y="9"/>
                  </a:lnTo>
                  <a:lnTo>
                    <a:pt x="1002" y="11"/>
                  </a:lnTo>
                  <a:lnTo>
                    <a:pt x="1042" y="0"/>
                  </a:lnTo>
                  <a:lnTo>
                    <a:pt x="1062" y="9"/>
                  </a:lnTo>
                  <a:lnTo>
                    <a:pt x="1067" y="18"/>
                  </a:lnTo>
                  <a:lnTo>
                    <a:pt x="1054" y="28"/>
                  </a:lnTo>
                  <a:lnTo>
                    <a:pt x="1049" y="49"/>
                  </a:lnTo>
                  <a:lnTo>
                    <a:pt x="1020" y="51"/>
                  </a:lnTo>
                  <a:lnTo>
                    <a:pt x="1002" y="60"/>
                  </a:lnTo>
                  <a:lnTo>
                    <a:pt x="1001" y="65"/>
                  </a:lnTo>
                  <a:lnTo>
                    <a:pt x="1008" y="86"/>
                  </a:lnTo>
                  <a:lnTo>
                    <a:pt x="1011" y="106"/>
                  </a:lnTo>
                  <a:lnTo>
                    <a:pt x="1028" y="120"/>
                  </a:lnTo>
                  <a:lnTo>
                    <a:pt x="1014" y="139"/>
                  </a:lnTo>
                  <a:lnTo>
                    <a:pt x="1044" y="152"/>
                  </a:lnTo>
                  <a:lnTo>
                    <a:pt x="1055" y="171"/>
                  </a:lnTo>
                  <a:lnTo>
                    <a:pt x="1067" y="160"/>
                  </a:lnTo>
                  <a:lnTo>
                    <a:pt x="1085" y="162"/>
                  </a:lnTo>
                  <a:lnTo>
                    <a:pt x="1097" y="182"/>
                  </a:lnTo>
                  <a:lnTo>
                    <a:pt x="1105" y="196"/>
                  </a:lnTo>
                  <a:lnTo>
                    <a:pt x="1098" y="210"/>
                  </a:lnTo>
                  <a:lnTo>
                    <a:pt x="1097" y="222"/>
                  </a:lnTo>
                  <a:lnTo>
                    <a:pt x="1091" y="236"/>
                  </a:lnTo>
                  <a:lnTo>
                    <a:pt x="1098" y="242"/>
                  </a:lnTo>
                  <a:lnTo>
                    <a:pt x="1120" y="245"/>
                  </a:lnTo>
                  <a:lnTo>
                    <a:pt x="1136" y="252"/>
                  </a:lnTo>
                  <a:lnTo>
                    <a:pt x="1151" y="294"/>
                  </a:lnTo>
                  <a:lnTo>
                    <a:pt x="1192" y="317"/>
                  </a:lnTo>
                  <a:lnTo>
                    <a:pt x="1204" y="321"/>
                  </a:lnTo>
                  <a:lnTo>
                    <a:pt x="1206" y="323"/>
                  </a:lnTo>
                  <a:lnTo>
                    <a:pt x="1189" y="330"/>
                  </a:lnTo>
                  <a:lnTo>
                    <a:pt x="1165" y="349"/>
                  </a:lnTo>
                  <a:lnTo>
                    <a:pt x="1148" y="353"/>
                  </a:lnTo>
                  <a:lnTo>
                    <a:pt x="1153" y="365"/>
                  </a:lnTo>
                  <a:lnTo>
                    <a:pt x="1139" y="372"/>
                  </a:lnTo>
                  <a:lnTo>
                    <a:pt x="1126" y="363"/>
                  </a:lnTo>
                  <a:lnTo>
                    <a:pt x="1112" y="363"/>
                  </a:lnTo>
                  <a:lnTo>
                    <a:pt x="1102" y="372"/>
                  </a:lnTo>
                  <a:lnTo>
                    <a:pt x="1076" y="365"/>
                  </a:lnTo>
                  <a:lnTo>
                    <a:pt x="1067" y="374"/>
                  </a:lnTo>
                  <a:lnTo>
                    <a:pt x="1057" y="377"/>
                  </a:lnTo>
                  <a:lnTo>
                    <a:pt x="1040" y="393"/>
                  </a:lnTo>
                  <a:lnTo>
                    <a:pt x="1040" y="384"/>
                  </a:lnTo>
                  <a:lnTo>
                    <a:pt x="1042" y="379"/>
                  </a:lnTo>
                  <a:lnTo>
                    <a:pt x="1038" y="370"/>
                  </a:lnTo>
                  <a:lnTo>
                    <a:pt x="1026" y="361"/>
                  </a:lnTo>
                  <a:lnTo>
                    <a:pt x="1013" y="361"/>
                  </a:lnTo>
                  <a:lnTo>
                    <a:pt x="1011" y="360"/>
                  </a:lnTo>
                  <a:lnTo>
                    <a:pt x="1008" y="358"/>
                  </a:lnTo>
                  <a:lnTo>
                    <a:pt x="968" y="328"/>
                  </a:lnTo>
                  <a:lnTo>
                    <a:pt x="968" y="340"/>
                  </a:lnTo>
                  <a:lnTo>
                    <a:pt x="970" y="354"/>
                  </a:lnTo>
                  <a:lnTo>
                    <a:pt x="967" y="360"/>
                  </a:lnTo>
                  <a:lnTo>
                    <a:pt x="956" y="381"/>
                  </a:lnTo>
                  <a:lnTo>
                    <a:pt x="956" y="390"/>
                  </a:lnTo>
                  <a:lnTo>
                    <a:pt x="937" y="427"/>
                  </a:lnTo>
                  <a:lnTo>
                    <a:pt x="925" y="439"/>
                  </a:lnTo>
                  <a:lnTo>
                    <a:pt x="922" y="432"/>
                  </a:lnTo>
                  <a:lnTo>
                    <a:pt x="908" y="432"/>
                  </a:lnTo>
                  <a:lnTo>
                    <a:pt x="898" y="443"/>
                  </a:lnTo>
                  <a:lnTo>
                    <a:pt x="883" y="441"/>
                  </a:lnTo>
                  <a:lnTo>
                    <a:pt x="830" y="460"/>
                  </a:lnTo>
                  <a:lnTo>
                    <a:pt x="825" y="467"/>
                  </a:lnTo>
                  <a:lnTo>
                    <a:pt x="821" y="485"/>
                  </a:lnTo>
                  <a:lnTo>
                    <a:pt x="843" y="487"/>
                  </a:lnTo>
                  <a:lnTo>
                    <a:pt x="864" y="497"/>
                  </a:lnTo>
                  <a:lnTo>
                    <a:pt x="857" y="510"/>
                  </a:lnTo>
                  <a:lnTo>
                    <a:pt x="843" y="520"/>
                  </a:lnTo>
                  <a:lnTo>
                    <a:pt x="837" y="534"/>
                  </a:lnTo>
                  <a:lnTo>
                    <a:pt x="840" y="536"/>
                  </a:lnTo>
                  <a:lnTo>
                    <a:pt x="835" y="569"/>
                  </a:lnTo>
                  <a:lnTo>
                    <a:pt x="826" y="562"/>
                  </a:lnTo>
                  <a:lnTo>
                    <a:pt x="825" y="564"/>
                  </a:lnTo>
                  <a:lnTo>
                    <a:pt x="816" y="571"/>
                  </a:lnTo>
                  <a:lnTo>
                    <a:pt x="799" y="578"/>
                  </a:lnTo>
                  <a:lnTo>
                    <a:pt x="814" y="594"/>
                  </a:lnTo>
                  <a:lnTo>
                    <a:pt x="833" y="608"/>
                  </a:lnTo>
                  <a:lnTo>
                    <a:pt x="840" y="619"/>
                  </a:lnTo>
                  <a:lnTo>
                    <a:pt x="831" y="638"/>
                  </a:lnTo>
                  <a:lnTo>
                    <a:pt x="837" y="649"/>
                  </a:lnTo>
                  <a:lnTo>
                    <a:pt x="852" y="647"/>
                  </a:lnTo>
                  <a:lnTo>
                    <a:pt x="864" y="642"/>
                  </a:lnTo>
                  <a:lnTo>
                    <a:pt x="869" y="663"/>
                  </a:lnTo>
                  <a:lnTo>
                    <a:pt x="881" y="663"/>
                  </a:lnTo>
                  <a:lnTo>
                    <a:pt x="890" y="665"/>
                  </a:lnTo>
                  <a:lnTo>
                    <a:pt x="879" y="686"/>
                  </a:lnTo>
                  <a:lnTo>
                    <a:pt x="898" y="703"/>
                  </a:lnTo>
                  <a:lnTo>
                    <a:pt x="907" y="707"/>
                  </a:lnTo>
                  <a:lnTo>
                    <a:pt x="902" y="728"/>
                  </a:lnTo>
                  <a:lnTo>
                    <a:pt x="890" y="723"/>
                  </a:lnTo>
                  <a:lnTo>
                    <a:pt x="883" y="740"/>
                  </a:lnTo>
                  <a:lnTo>
                    <a:pt x="872" y="753"/>
                  </a:lnTo>
                  <a:lnTo>
                    <a:pt x="876" y="756"/>
                  </a:lnTo>
                  <a:lnTo>
                    <a:pt x="867" y="765"/>
                  </a:lnTo>
                  <a:lnTo>
                    <a:pt x="838" y="774"/>
                  </a:lnTo>
                  <a:lnTo>
                    <a:pt x="828" y="776"/>
                  </a:lnTo>
                  <a:lnTo>
                    <a:pt x="823" y="779"/>
                  </a:lnTo>
                  <a:lnTo>
                    <a:pt x="799" y="778"/>
                  </a:lnTo>
                  <a:lnTo>
                    <a:pt x="790" y="786"/>
                  </a:lnTo>
                  <a:lnTo>
                    <a:pt x="787" y="779"/>
                  </a:lnTo>
                  <a:lnTo>
                    <a:pt x="780" y="778"/>
                  </a:lnTo>
                  <a:lnTo>
                    <a:pt x="756" y="790"/>
                  </a:lnTo>
                  <a:lnTo>
                    <a:pt x="748" y="792"/>
                  </a:lnTo>
                  <a:lnTo>
                    <a:pt x="754" y="813"/>
                  </a:lnTo>
                  <a:lnTo>
                    <a:pt x="761" y="825"/>
                  </a:lnTo>
                  <a:lnTo>
                    <a:pt x="753" y="827"/>
                  </a:lnTo>
                  <a:lnTo>
                    <a:pt x="739" y="832"/>
                  </a:lnTo>
                  <a:lnTo>
                    <a:pt x="748" y="839"/>
                  </a:lnTo>
                  <a:lnTo>
                    <a:pt x="739" y="848"/>
                  </a:lnTo>
                  <a:lnTo>
                    <a:pt x="751" y="871"/>
                  </a:lnTo>
                  <a:lnTo>
                    <a:pt x="748" y="874"/>
                  </a:lnTo>
                  <a:lnTo>
                    <a:pt x="748" y="885"/>
                  </a:lnTo>
                  <a:lnTo>
                    <a:pt x="715" y="892"/>
                  </a:lnTo>
                  <a:lnTo>
                    <a:pt x="717" y="885"/>
                  </a:lnTo>
                  <a:lnTo>
                    <a:pt x="691" y="885"/>
                  </a:lnTo>
                  <a:lnTo>
                    <a:pt x="686" y="857"/>
                  </a:lnTo>
                  <a:lnTo>
                    <a:pt x="669" y="852"/>
                  </a:lnTo>
                  <a:lnTo>
                    <a:pt x="648" y="852"/>
                  </a:lnTo>
                  <a:lnTo>
                    <a:pt x="638" y="853"/>
                  </a:lnTo>
                  <a:lnTo>
                    <a:pt x="628" y="862"/>
                  </a:lnTo>
                  <a:lnTo>
                    <a:pt x="613" y="876"/>
                  </a:lnTo>
                  <a:lnTo>
                    <a:pt x="570" y="874"/>
                  </a:lnTo>
                  <a:lnTo>
                    <a:pt x="575" y="901"/>
                  </a:lnTo>
                  <a:lnTo>
                    <a:pt x="575" y="903"/>
                  </a:lnTo>
                  <a:lnTo>
                    <a:pt x="561" y="906"/>
                  </a:lnTo>
                  <a:lnTo>
                    <a:pt x="559" y="917"/>
                  </a:lnTo>
                  <a:lnTo>
                    <a:pt x="554" y="920"/>
                  </a:lnTo>
                  <a:lnTo>
                    <a:pt x="556" y="931"/>
                  </a:lnTo>
                  <a:lnTo>
                    <a:pt x="551" y="931"/>
                  </a:lnTo>
                  <a:lnTo>
                    <a:pt x="542" y="927"/>
                  </a:lnTo>
                  <a:lnTo>
                    <a:pt x="534" y="917"/>
                  </a:lnTo>
                  <a:lnTo>
                    <a:pt x="530" y="919"/>
                  </a:lnTo>
                  <a:lnTo>
                    <a:pt x="529" y="912"/>
                  </a:lnTo>
                  <a:lnTo>
                    <a:pt x="529" y="926"/>
                  </a:lnTo>
                  <a:lnTo>
                    <a:pt x="508" y="927"/>
                  </a:lnTo>
                  <a:lnTo>
                    <a:pt x="503" y="924"/>
                  </a:lnTo>
                  <a:lnTo>
                    <a:pt x="503" y="927"/>
                  </a:lnTo>
                  <a:lnTo>
                    <a:pt x="498" y="940"/>
                  </a:lnTo>
                  <a:lnTo>
                    <a:pt x="501" y="950"/>
                  </a:lnTo>
                  <a:lnTo>
                    <a:pt x="489" y="956"/>
                  </a:lnTo>
                  <a:lnTo>
                    <a:pt x="495" y="959"/>
                  </a:lnTo>
                  <a:lnTo>
                    <a:pt x="493" y="970"/>
                  </a:lnTo>
                  <a:lnTo>
                    <a:pt x="481" y="982"/>
                  </a:lnTo>
                  <a:lnTo>
                    <a:pt x="479" y="994"/>
                  </a:lnTo>
                  <a:lnTo>
                    <a:pt x="467" y="1003"/>
                  </a:lnTo>
                  <a:lnTo>
                    <a:pt x="465" y="1007"/>
                  </a:lnTo>
                  <a:lnTo>
                    <a:pt x="467" y="1023"/>
                  </a:lnTo>
                  <a:lnTo>
                    <a:pt x="471" y="1031"/>
                  </a:lnTo>
                  <a:lnTo>
                    <a:pt x="455" y="1030"/>
                  </a:lnTo>
                  <a:lnTo>
                    <a:pt x="457" y="1038"/>
                  </a:lnTo>
                  <a:lnTo>
                    <a:pt x="453" y="1074"/>
                  </a:lnTo>
                  <a:lnTo>
                    <a:pt x="438" y="1086"/>
                  </a:lnTo>
                  <a:lnTo>
                    <a:pt x="433" y="1100"/>
                  </a:lnTo>
                  <a:lnTo>
                    <a:pt x="426" y="1104"/>
                  </a:lnTo>
                  <a:lnTo>
                    <a:pt x="418" y="1104"/>
                  </a:lnTo>
                  <a:lnTo>
                    <a:pt x="409" y="1104"/>
                  </a:lnTo>
                  <a:lnTo>
                    <a:pt x="387" y="1086"/>
                  </a:lnTo>
                  <a:lnTo>
                    <a:pt x="378" y="1095"/>
                  </a:lnTo>
                  <a:lnTo>
                    <a:pt x="363" y="1093"/>
                  </a:lnTo>
                  <a:lnTo>
                    <a:pt x="365" y="1083"/>
                  </a:lnTo>
                  <a:lnTo>
                    <a:pt x="353" y="1093"/>
                  </a:lnTo>
                  <a:lnTo>
                    <a:pt x="353" y="1097"/>
                  </a:lnTo>
                  <a:lnTo>
                    <a:pt x="335" y="1114"/>
                  </a:lnTo>
                  <a:lnTo>
                    <a:pt x="339" y="1100"/>
                  </a:lnTo>
                  <a:lnTo>
                    <a:pt x="334" y="1109"/>
                  </a:lnTo>
                  <a:lnTo>
                    <a:pt x="330" y="1109"/>
                  </a:lnTo>
                  <a:lnTo>
                    <a:pt x="320" y="1120"/>
                  </a:lnTo>
                  <a:lnTo>
                    <a:pt x="305" y="1107"/>
                  </a:lnTo>
                  <a:lnTo>
                    <a:pt x="312" y="1097"/>
                  </a:lnTo>
                  <a:lnTo>
                    <a:pt x="282" y="1086"/>
                  </a:lnTo>
                  <a:lnTo>
                    <a:pt x="265" y="1084"/>
                  </a:lnTo>
                  <a:lnTo>
                    <a:pt x="277" y="1056"/>
                  </a:lnTo>
                  <a:lnTo>
                    <a:pt x="289" y="1037"/>
                  </a:lnTo>
                  <a:lnTo>
                    <a:pt x="282" y="1024"/>
                  </a:lnTo>
                  <a:lnTo>
                    <a:pt x="286" y="1014"/>
                  </a:lnTo>
                  <a:lnTo>
                    <a:pt x="289" y="1010"/>
                  </a:lnTo>
                  <a:lnTo>
                    <a:pt x="264" y="994"/>
                  </a:lnTo>
                  <a:lnTo>
                    <a:pt x="253" y="989"/>
                  </a:lnTo>
                  <a:lnTo>
                    <a:pt x="236" y="991"/>
                  </a:lnTo>
                  <a:lnTo>
                    <a:pt x="223" y="986"/>
                  </a:lnTo>
                  <a:lnTo>
                    <a:pt x="212" y="996"/>
                  </a:lnTo>
                  <a:lnTo>
                    <a:pt x="209" y="989"/>
                  </a:lnTo>
                  <a:lnTo>
                    <a:pt x="192" y="989"/>
                  </a:lnTo>
                  <a:lnTo>
                    <a:pt x="180" y="987"/>
                  </a:lnTo>
                  <a:lnTo>
                    <a:pt x="176" y="991"/>
                  </a:lnTo>
                  <a:lnTo>
                    <a:pt x="161" y="996"/>
                  </a:lnTo>
                  <a:lnTo>
                    <a:pt x="156" y="998"/>
                  </a:lnTo>
                  <a:lnTo>
                    <a:pt x="147" y="1017"/>
                  </a:lnTo>
                  <a:lnTo>
                    <a:pt x="144" y="1014"/>
                  </a:lnTo>
                  <a:lnTo>
                    <a:pt x="123" y="1021"/>
                  </a:lnTo>
                  <a:lnTo>
                    <a:pt x="113" y="1028"/>
                  </a:lnTo>
                  <a:lnTo>
                    <a:pt x="91" y="1031"/>
                  </a:lnTo>
                  <a:lnTo>
                    <a:pt x="87" y="1031"/>
                  </a:lnTo>
                  <a:lnTo>
                    <a:pt x="82" y="1014"/>
                  </a:lnTo>
                  <a:lnTo>
                    <a:pt x="91" y="1008"/>
                  </a:lnTo>
                  <a:lnTo>
                    <a:pt x="77" y="1000"/>
                  </a:lnTo>
                  <a:lnTo>
                    <a:pt x="67" y="998"/>
                  </a:lnTo>
                  <a:lnTo>
                    <a:pt x="67" y="959"/>
                  </a:lnTo>
                  <a:lnTo>
                    <a:pt x="60" y="950"/>
                  </a:lnTo>
                  <a:lnTo>
                    <a:pt x="67" y="941"/>
                  </a:lnTo>
                  <a:lnTo>
                    <a:pt x="69" y="938"/>
                  </a:lnTo>
                  <a:lnTo>
                    <a:pt x="65" y="922"/>
                  </a:lnTo>
                  <a:lnTo>
                    <a:pt x="58" y="915"/>
                  </a:lnTo>
                  <a:lnTo>
                    <a:pt x="60" y="908"/>
                  </a:lnTo>
                  <a:lnTo>
                    <a:pt x="57" y="885"/>
                  </a:lnTo>
                  <a:lnTo>
                    <a:pt x="38" y="880"/>
                  </a:lnTo>
                  <a:lnTo>
                    <a:pt x="41" y="864"/>
                  </a:lnTo>
                  <a:lnTo>
                    <a:pt x="50" y="843"/>
                  </a:lnTo>
                  <a:lnTo>
                    <a:pt x="58" y="841"/>
                  </a:lnTo>
                  <a:lnTo>
                    <a:pt x="57" y="816"/>
                  </a:lnTo>
                  <a:lnTo>
                    <a:pt x="70" y="802"/>
                  </a:lnTo>
                  <a:lnTo>
                    <a:pt x="89" y="786"/>
                  </a:lnTo>
                  <a:lnTo>
                    <a:pt x="98" y="746"/>
                  </a:lnTo>
                  <a:lnTo>
                    <a:pt x="101" y="733"/>
                  </a:lnTo>
                  <a:lnTo>
                    <a:pt x="91" y="714"/>
                  </a:lnTo>
                  <a:lnTo>
                    <a:pt x="106" y="684"/>
                  </a:lnTo>
                  <a:lnTo>
                    <a:pt x="106" y="682"/>
                  </a:lnTo>
                  <a:lnTo>
                    <a:pt x="113" y="672"/>
                  </a:lnTo>
                  <a:lnTo>
                    <a:pt x="111" y="651"/>
                  </a:lnTo>
                  <a:lnTo>
                    <a:pt x="101" y="640"/>
                  </a:lnTo>
                  <a:lnTo>
                    <a:pt x="110" y="626"/>
                  </a:lnTo>
                  <a:lnTo>
                    <a:pt x="103" y="605"/>
                  </a:lnTo>
                  <a:lnTo>
                    <a:pt x="75" y="591"/>
                  </a:lnTo>
                  <a:lnTo>
                    <a:pt x="82" y="580"/>
                  </a:lnTo>
                  <a:lnTo>
                    <a:pt x="91" y="578"/>
                  </a:lnTo>
                  <a:lnTo>
                    <a:pt x="93" y="573"/>
                  </a:lnTo>
                  <a:lnTo>
                    <a:pt x="108" y="566"/>
                  </a:lnTo>
                  <a:lnTo>
                    <a:pt x="129" y="561"/>
                  </a:lnTo>
                  <a:lnTo>
                    <a:pt x="140" y="540"/>
                  </a:lnTo>
                  <a:lnTo>
                    <a:pt x="134" y="527"/>
                  </a:lnTo>
                  <a:lnTo>
                    <a:pt x="137" y="508"/>
                  </a:lnTo>
                  <a:close/>
                </a:path>
              </a:pathLst>
            </a:custGeom>
            <a:solidFill>
              <a:srgbClr val="3B79B9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1280">
                <a:solidFill>
                  <a:srgbClr val="3B79B9"/>
                </a:solidFill>
                <a:latin typeface="Gill Sans" charset="0"/>
                <a:cs typeface="Gill Sans" charset="0"/>
                <a:sym typeface="Gill Sans" charset="0"/>
              </a:endParaRP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274ECB26-1675-AF49-8FF1-E8A4561E2301}"/>
                </a:ext>
              </a:extLst>
            </p:cNvPr>
            <p:cNvGrpSpPr/>
            <p:nvPr/>
          </p:nvGrpSpPr>
          <p:grpSpPr>
            <a:xfrm>
              <a:off x="1567534" y="2067474"/>
              <a:ext cx="3747846" cy="4233462"/>
              <a:chOff x="1567534" y="2067474"/>
              <a:chExt cx="3747846" cy="4233462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F7AB19E3-7CEF-1D4D-B4D7-4CCA9B96309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550487" y="5596963"/>
                <a:ext cx="984442" cy="703973"/>
              </a:xfrm>
              <a:custGeom>
                <a:avLst/>
                <a:gdLst>
                  <a:gd name="T0" fmla="*/ 521 w 1861"/>
                  <a:gd name="T1" fmla="*/ 520 h 1306"/>
                  <a:gd name="T2" fmla="*/ 580 w 1861"/>
                  <a:gd name="T3" fmla="*/ 545 h 1306"/>
                  <a:gd name="T4" fmla="*/ 636 w 1861"/>
                  <a:gd name="T5" fmla="*/ 550 h 1306"/>
                  <a:gd name="T6" fmla="*/ 668 w 1861"/>
                  <a:gd name="T7" fmla="*/ 557 h 1306"/>
                  <a:gd name="T8" fmla="*/ 663 w 1861"/>
                  <a:gd name="T9" fmla="*/ 526 h 1306"/>
                  <a:gd name="T10" fmla="*/ 677 w 1861"/>
                  <a:gd name="T11" fmla="*/ 474 h 1306"/>
                  <a:gd name="T12" fmla="*/ 699 w 1861"/>
                  <a:gd name="T13" fmla="*/ 455 h 1306"/>
                  <a:gd name="T14" fmla="*/ 705 w 1861"/>
                  <a:gd name="T15" fmla="*/ 445 h 1306"/>
                  <a:gd name="T16" fmla="*/ 708 w 1861"/>
                  <a:gd name="T17" fmla="*/ 435 h 1306"/>
                  <a:gd name="T18" fmla="*/ 711 w 1861"/>
                  <a:gd name="T19" fmla="*/ 409 h 1306"/>
                  <a:gd name="T20" fmla="*/ 697 w 1861"/>
                  <a:gd name="T21" fmla="*/ 393 h 1306"/>
                  <a:gd name="T22" fmla="*/ 684 w 1861"/>
                  <a:gd name="T23" fmla="*/ 372 h 1306"/>
                  <a:gd name="T24" fmla="*/ 693 w 1861"/>
                  <a:gd name="T25" fmla="*/ 365 h 1306"/>
                  <a:gd name="T26" fmla="*/ 688 w 1861"/>
                  <a:gd name="T27" fmla="*/ 345 h 1306"/>
                  <a:gd name="T28" fmla="*/ 661 w 1861"/>
                  <a:gd name="T29" fmla="*/ 329 h 1306"/>
                  <a:gd name="T30" fmla="*/ 670 w 1861"/>
                  <a:gd name="T31" fmla="*/ 263 h 1306"/>
                  <a:gd name="T32" fmla="*/ 688 w 1861"/>
                  <a:gd name="T33" fmla="*/ 216 h 1306"/>
                  <a:gd name="T34" fmla="*/ 706 w 1861"/>
                  <a:gd name="T35" fmla="*/ 164 h 1306"/>
                  <a:gd name="T36" fmla="*/ 713 w 1861"/>
                  <a:gd name="T37" fmla="*/ 146 h 1306"/>
                  <a:gd name="T38" fmla="*/ 739 w 1861"/>
                  <a:gd name="T39" fmla="*/ 109 h 1306"/>
                  <a:gd name="T40" fmla="*/ 778 w 1861"/>
                  <a:gd name="T41" fmla="*/ 41 h 1306"/>
                  <a:gd name="T42" fmla="*/ 788 w 1861"/>
                  <a:gd name="T43" fmla="*/ 15 h 1306"/>
                  <a:gd name="T44" fmla="*/ 749 w 1861"/>
                  <a:gd name="T45" fmla="*/ 17 h 1306"/>
                  <a:gd name="T46" fmla="*/ 726 w 1861"/>
                  <a:gd name="T47" fmla="*/ 29 h 1306"/>
                  <a:gd name="T48" fmla="*/ 698 w 1861"/>
                  <a:gd name="T49" fmla="*/ 28 h 1306"/>
                  <a:gd name="T50" fmla="*/ 690 w 1861"/>
                  <a:gd name="T51" fmla="*/ 40 h 1306"/>
                  <a:gd name="T52" fmla="*/ 650 w 1861"/>
                  <a:gd name="T53" fmla="*/ 52 h 1306"/>
                  <a:gd name="T54" fmla="*/ 611 w 1861"/>
                  <a:gd name="T55" fmla="*/ 44 h 1306"/>
                  <a:gd name="T56" fmla="*/ 566 w 1861"/>
                  <a:gd name="T57" fmla="*/ 59 h 1306"/>
                  <a:gd name="T58" fmla="*/ 528 w 1861"/>
                  <a:gd name="T59" fmla="*/ 83 h 1306"/>
                  <a:gd name="T60" fmla="*/ 475 w 1861"/>
                  <a:gd name="T61" fmla="*/ 97 h 1306"/>
                  <a:gd name="T62" fmla="*/ 435 w 1861"/>
                  <a:gd name="T63" fmla="*/ 96 h 1306"/>
                  <a:gd name="T64" fmla="*/ 396 w 1861"/>
                  <a:gd name="T65" fmla="*/ 89 h 1306"/>
                  <a:gd name="T66" fmla="*/ 336 w 1861"/>
                  <a:gd name="T67" fmla="*/ 113 h 1306"/>
                  <a:gd name="T68" fmla="*/ 294 w 1861"/>
                  <a:gd name="T69" fmla="*/ 96 h 1306"/>
                  <a:gd name="T70" fmla="*/ 275 w 1861"/>
                  <a:gd name="T71" fmla="*/ 65 h 1306"/>
                  <a:gd name="T72" fmla="*/ 255 w 1861"/>
                  <a:gd name="T73" fmla="*/ 71 h 1306"/>
                  <a:gd name="T74" fmla="*/ 233 w 1861"/>
                  <a:gd name="T75" fmla="*/ 60 h 1306"/>
                  <a:gd name="T76" fmla="*/ 233 w 1861"/>
                  <a:gd name="T77" fmla="*/ 59 h 1306"/>
                  <a:gd name="T78" fmla="*/ 234 w 1861"/>
                  <a:gd name="T79" fmla="*/ 44 h 1306"/>
                  <a:gd name="T80" fmla="*/ 225 w 1861"/>
                  <a:gd name="T81" fmla="*/ 31 h 1306"/>
                  <a:gd name="T82" fmla="*/ 209 w 1861"/>
                  <a:gd name="T83" fmla="*/ 34 h 1306"/>
                  <a:gd name="T84" fmla="*/ 185 w 1861"/>
                  <a:gd name="T85" fmla="*/ 46 h 1306"/>
                  <a:gd name="T86" fmla="*/ 160 w 1861"/>
                  <a:gd name="T87" fmla="*/ 54 h 1306"/>
                  <a:gd name="T88" fmla="*/ 121 w 1861"/>
                  <a:gd name="T89" fmla="*/ 94 h 1306"/>
                  <a:gd name="T90" fmla="*/ 93 w 1861"/>
                  <a:gd name="T91" fmla="*/ 69 h 1306"/>
                  <a:gd name="T92" fmla="*/ 77 w 1861"/>
                  <a:gd name="T93" fmla="*/ 38 h 1306"/>
                  <a:gd name="T94" fmla="*/ 59 w 1861"/>
                  <a:gd name="T95" fmla="*/ 65 h 1306"/>
                  <a:gd name="T96" fmla="*/ 28 w 1861"/>
                  <a:gd name="T97" fmla="*/ 91 h 1306"/>
                  <a:gd name="T98" fmla="*/ 21 w 1861"/>
                  <a:gd name="T99" fmla="*/ 100 h 1306"/>
                  <a:gd name="T100" fmla="*/ 14 w 1861"/>
                  <a:gd name="T101" fmla="*/ 127 h 1306"/>
                  <a:gd name="T102" fmla="*/ 11 w 1861"/>
                  <a:gd name="T103" fmla="*/ 162 h 1306"/>
                  <a:gd name="T104" fmla="*/ 5 w 1861"/>
                  <a:gd name="T105" fmla="*/ 177 h 1306"/>
                  <a:gd name="T106" fmla="*/ 47 w 1861"/>
                  <a:gd name="T107" fmla="*/ 228 h 1306"/>
                  <a:gd name="T108" fmla="*/ 118 w 1861"/>
                  <a:gd name="T109" fmla="*/ 248 h 1306"/>
                  <a:gd name="T110" fmla="*/ 155 w 1861"/>
                  <a:gd name="T111" fmla="*/ 274 h 1306"/>
                  <a:gd name="T112" fmla="*/ 209 w 1861"/>
                  <a:gd name="T113" fmla="*/ 308 h 1306"/>
                  <a:gd name="T114" fmla="*/ 233 w 1861"/>
                  <a:gd name="T115" fmla="*/ 325 h 1306"/>
                  <a:gd name="T116" fmla="*/ 274 w 1861"/>
                  <a:gd name="T117" fmla="*/ 349 h 1306"/>
                  <a:gd name="T118" fmla="*/ 307 w 1861"/>
                  <a:gd name="T119" fmla="*/ 380 h 1306"/>
                  <a:gd name="T120" fmla="*/ 362 w 1861"/>
                  <a:gd name="T121" fmla="*/ 412 h 1306"/>
                  <a:gd name="T122" fmla="*/ 419 w 1861"/>
                  <a:gd name="T123" fmla="*/ 411 h 130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861" h="1306">
                    <a:moveTo>
                      <a:pt x="1104" y="1027"/>
                    </a:moveTo>
                    <a:lnTo>
                      <a:pt x="1133" y="1066"/>
                    </a:lnTo>
                    <a:lnTo>
                      <a:pt x="1162" y="1126"/>
                    </a:lnTo>
                    <a:lnTo>
                      <a:pt x="1175" y="1174"/>
                    </a:lnTo>
                    <a:lnTo>
                      <a:pt x="1198" y="1198"/>
                    </a:lnTo>
                    <a:lnTo>
                      <a:pt x="1213" y="1200"/>
                    </a:lnTo>
                    <a:lnTo>
                      <a:pt x="1252" y="1209"/>
                    </a:lnTo>
                    <a:lnTo>
                      <a:pt x="1278" y="1218"/>
                    </a:lnTo>
                    <a:lnTo>
                      <a:pt x="1304" y="1248"/>
                    </a:lnTo>
                    <a:lnTo>
                      <a:pt x="1319" y="1251"/>
                    </a:lnTo>
                    <a:lnTo>
                      <a:pt x="1345" y="1253"/>
                    </a:lnTo>
                    <a:lnTo>
                      <a:pt x="1350" y="1257"/>
                    </a:lnTo>
                    <a:lnTo>
                      <a:pt x="1360" y="1260"/>
                    </a:lnTo>
                    <a:lnTo>
                      <a:pt x="1382" y="1251"/>
                    </a:lnTo>
                    <a:lnTo>
                      <a:pt x="1398" y="1242"/>
                    </a:lnTo>
                    <a:lnTo>
                      <a:pt x="1425" y="1242"/>
                    </a:lnTo>
                    <a:lnTo>
                      <a:pt x="1461" y="1271"/>
                    </a:lnTo>
                    <a:lnTo>
                      <a:pt x="1480" y="1269"/>
                    </a:lnTo>
                    <a:lnTo>
                      <a:pt x="1485" y="1262"/>
                    </a:lnTo>
                    <a:lnTo>
                      <a:pt x="1511" y="1274"/>
                    </a:lnTo>
                    <a:lnTo>
                      <a:pt x="1521" y="1295"/>
                    </a:lnTo>
                    <a:lnTo>
                      <a:pt x="1528" y="1301"/>
                    </a:lnTo>
                    <a:lnTo>
                      <a:pt x="1531" y="1306"/>
                    </a:lnTo>
                    <a:lnTo>
                      <a:pt x="1555" y="1285"/>
                    </a:lnTo>
                    <a:lnTo>
                      <a:pt x="1562" y="1290"/>
                    </a:lnTo>
                    <a:lnTo>
                      <a:pt x="1565" y="1278"/>
                    </a:lnTo>
                    <a:lnTo>
                      <a:pt x="1562" y="1274"/>
                    </a:lnTo>
                    <a:lnTo>
                      <a:pt x="1559" y="1267"/>
                    </a:lnTo>
                    <a:lnTo>
                      <a:pt x="1553" y="1230"/>
                    </a:lnTo>
                    <a:lnTo>
                      <a:pt x="1543" y="1214"/>
                    </a:lnTo>
                    <a:lnTo>
                      <a:pt x="1540" y="1197"/>
                    </a:lnTo>
                    <a:lnTo>
                      <a:pt x="1541" y="1184"/>
                    </a:lnTo>
                    <a:lnTo>
                      <a:pt x="1547" y="1179"/>
                    </a:lnTo>
                    <a:lnTo>
                      <a:pt x="1552" y="1144"/>
                    </a:lnTo>
                    <a:lnTo>
                      <a:pt x="1565" y="1128"/>
                    </a:lnTo>
                    <a:lnTo>
                      <a:pt x="1574" y="1094"/>
                    </a:lnTo>
                    <a:lnTo>
                      <a:pt x="1584" y="1087"/>
                    </a:lnTo>
                    <a:lnTo>
                      <a:pt x="1594" y="1070"/>
                    </a:lnTo>
                    <a:lnTo>
                      <a:pt x="1606" y="1064"/>
                    </a:lnTo>
                    <a:lnTo>
                      <a:pt x="1605" y="1057"/>
                    </a:lnTo>
                    <a:lnTo>
                      <a:pt x="1615" y="1054"/>
                    </a:lnTo>
                    <a:lnTo>
                      <a:pt x="1627" y="1050"/>
                    </a:lnTo>
                    <a:lnTo>
                      <a:pt x="1637" y="1049"/>
                    </a:lnTo>
                    <a:lnTo>
                      <a:pt x="1636" y="1042"/>
                    </a:lnTo>
                    <a:lnTo>
                      <a:pt x="1641" y="1040"/>
                    </a:lnTo>
                    <a:lnTo>
                      <a:pt x="1636" y="1036"/>
                    </a:lnTo>
                    <a:lnTo>
                      <a:pt x="1641" y="1034"/>
                    </a:lnTo>
                    <a:lnTo>
                      <a:pt x="1639" y="1027"/>
                    </a:lnTo>
                    <a:lnTo>
                      <a:pt x="1659" y="1017"/>
                    </a:lnTo>
                    <a:lnTo>
                      <a:pt x="1668" y="1026"/>
                    </a:lnTo>
                    <a:lnTo>
                      <a:pt x="1678" y="1027"/>
                    </a:lnTo>
                    <a:lnTo>
                      <a:pt x="1663" y="996"/>
                    </a:lnTo>
                    <a:lnTo>
                      <a:pt x="1653" y="999"/>
                    </a:lnTo>
                    <a:lnTo>
                      <a:pt x="1647" y="1003"/>
                    </a:lnTo>
                    <a:lnTo>
                      <a:pt x="1641" y="985"/>
                    </a:lnTo>
                    <a:lnTo>
                      <a:pt x="1649" y="978"/>
                    </a:lnTo>
                    <a:lnTo>
                      <a:pt x="1656" y="987"/>
                    </a:lnTo>
                    <a:lnTo>
                      <a:pt x="1654" y="976"/>
                    </a:lnTo>
                    <a:lnTo>
                      <a:pt x="1658" y="959"/>
                    </a:lnTo>
                    <a:lnTo>
                      <a:pt x="1653" y="943"/>
                    </a:lnTo>
                    <a:lnTo>
                      <a:pt x="1630" y="941"/>
                    </a:lnTo>
                    <a:lnTo>
                      <a:pt x="1622" y="937"/>
                    </a:lnTo>
                    <a:lnTo>
                      <a:pt x="1612" y="927"/>
                    </a:lnTo>
                    <a:lnTo>
                      <a:pt x="1615" y="911"/>
                    </a:lnTo>
                    <a:lnTo>
                      <a:pt x="1624" y="915"/>
                    </a:lnTo>
                    <a:lnTo>
                      <a:pt x="1622" y="906"/>
                    </a:lnTo>
                    <a:lnTo>
                      <a:pt x="1617" y="908"/>
                    </a:lnTo>
                    <a:lnTo>
                      <a:pt x="1605" y="909"/>
                    </a:lnTo>
                    <a:lnTo>
                      <a:pt x="1600" y="886"/>
                    </a:lnTo>
                    <a:lnTo>
                      <a:pt x="1593" y="879"/>
                    </a:lnTo>
                    <a:lnTo>
                      <a:pt x="1589" y="862"/>
                    </a:lnTo>
                    <a:lnTo>
                      <a:pt x="1591" y="858"/>
                    </a:lnTo>
                    <a:lnTo>
                      <a:pt x="1598" y="853"/>
                    </a:lnTo>
                    <a:lnTo>
                      <a:pt x="1594" y="842"/>
                    </a:lnTo>
                    <a:lnTo>
                      <a:pt x="1608" y="833"/>
                    </a:lnTo>
                    <a:lnTo>
                      <a:pt x="1612" y="842"/>
                    </a:lnTo>
                    <a:lnTo>
                      <a:pt x="1615" y="858"/>
                    </a:lnTo>
                    <a:lnTo>
                      <a:pt x="1613" y="842"/>
                    </a:lnTo>
                    <a:lnTo>
                      <a:pt x="1617" y="837"/>
                    </a:lnTo>
                    <a:lnTo>
                      <a:pt x="1627" y="846"/>
                    </a:lnTo>
                    <a:lnTo>
                      <a:pt x="1634" y="835"/>
                    </a:lnTo>
                    <a:lnTo>
                      <a:pt x="1620" y="821"/>
                    </a:lnTo>
                    <a:lnTo>
                      <a:pt x="1606" y="798"/>
                    </a:lnTo>
                    <a:lnTo>
                      <a:pt x="1600" y="796"/>
                    </a:lnTo>
                    <a:lnTo>
                      <a:pt x="1598" y="803"/>
                    </a:lnTo>
                    <a:lnTo>
                      <a:pt x="1588" y="798"/>
                    </a:lnTo>
                    <a:lnTo>
                      <a:pt x="1581" y="800"/>
                    </a:lnTo>
                    <a:lnTo>
                      <a:pt x="1569" y="789"/>
                    </a:lnTo>
                    <a:lnTo>
                      <a:pt x="1547" y="782"/>
                    </a:lnTo>
                    <a:lnTo>
                      <a:pt x="1538" y="759"/>
                    </a:lnTo>
                    <a:lnTo>
                      <a:pt x="1536" y="744"/>
                    </a:lnTo>
                    <a:lnTo>
                      <a:pt x="1535" y="671"/>
                    </a:lnTo>
                    <a:lnTo>
                      <a:pt x="1538" y="640"/>
                    </a:lnTo>
                    <a:lnTo>
                      <a:pt x="1540" y="634"/>
                    </a:lnTo>
                    <a:lnTo>
                      <a:pt x="1553" y="610"/>
                    </a:lnTo>
                    <a:lnTo>
                      <a:pt x="1559" y="606"/>
                    </a:lnTo>
                    <a:lnTo>
                      <a:pt x="1571" y="592"/>
                    </a:lnTo>
                    <a:lnTo>
                      <a:pt x="1582" y="574"/>
                    </a:lnTo>
                    <a:lnTo>
                      <a:pt x="1588" y="567"/>
                    </a:lnTo>
                    <a:lnTo>
                      <a:pt x="1586" y="525"/>
                    </a:lnTo>
                    <a:lnTo>
                      <a:pt x="1600" y="509"/>
                    </a:lnTo>
                    <a:lnTo>
                      <a:pt x="1601" y="498"/>
                    </a:lnTo>
                    <a:lnTo>
                      <a:pt x="1612" y="467"/>
                    </a:lnTo>
                    <a:lnTo>
                      <a:pt x="1603" y="446"/>
                    </a:lnTo>
                    <a:lnTo>
                      <a:pt x="1615" y="421"/>
                    </a:lnTo>
                    <a:lnTo>
                      <a:pt x="1622" y="405"/>
                    </a:lnTo>
                    <a:lnTo>
                      <a:pt x="1636" y="391"/>
                    </a:lnTo>
                    <a:lnTo>
                      <a:pt x="1642" y="379"/>
                    </a:lnTo>
                    <a:lnTo>
                      <a:pt x="1644" y="364"/>
                    </a:lnTo>
                    <a:lnTo>
                      <a:pt x="1647" y="363"/>
                    </a:lnTo>
                    <a:lnTo>
                      <a:pt x="1656" y="361"/>
                    </a:lnTo>
                    <a:lnTo>
                      <a:pt x="1659" y="354"/>
                    </a:lnTo>
                    <a:lnTo>
                      <a:pt x="1658" y="343"/>
                    </a:lnTo>
                    <a:lnTo>
                      <a:pt x="1659" y="338"/>
                    </a:lnTo>
                    <a:lnTo>
                      <a:pt x="1678" y="313"/>
                    </a:lnTo>
                    <a:lnTo>
                      <a:pt x="1683" y="310"/>
                    </a:lnTo>
                    <a:lnTo>
                      <a:pt x="1692" y="292"/>
                    </a:lnTo>
                    <a:lnTo>
                      <a:pt x="1704" y="273"/>
                    </a:lnTo>
                    <a:lnTo>
                      <a:pt x="1707" y="268"/>
                    </a:lnTo>
                    <a:lnTo>
                      <a:pt x="1718" y="252"/>
                    </a:lnTo>
                    <a:lnTo>
                      <a:pt x="1726" y="243"/>
                    </a:lnTo>
                    <a:lnTo>
                      <a:pt x="1740" y="218"/>
                    </a:lnTo>
                    <a:lnTo>
                      <a:pt x="1748" y="208"/>
                    </a:lnTo>
                    <a:lnTo>
                      <a:pt x="1757" y="199"/>
                    </a:lnTo>
                    <a:lnTo>
                      <a:pt x="1784" y="148"/>
                    </a:lnTo>
                    <a:lnTo>
                      <a:pt x="1810" y="95"/>
                    </a:lnTo>
                    <a:lnTo>
                      <a:pt x="1815" y="82"/>
                    </a:lnTo>
                    <a:lnTo>
                      <a:pt x="1812" y="82"/>
                    </a:lnTo>
                    <a:lnTo>
                      <a:pt x="1812" y="88"/>
                    </a:lnTo>
                    <a:lnTo>
                      <a:pt x="1807" y="88"/>
                    </a:lnTo>
                    <a:lnTo>
                      <a:pt x="1817" y="51"/>
                    </a:lnTo>
                    <a:lnTo>
                      <a:pt x="1834" y="35"/>
                    </a:lnTo>
                    <a:lnTo>
                      <a:pt x="1861" y="26"/>
                    </a:lnTo>
                    <a:lnTo>
                      <a:pt x="1848" y="22"/>
                    </a:lnTo>
                    <a:lnTo>
                      <a:pt x="1829" y="17"/>
                    </a:lnTo>
                    <a:lnTo>
                      <a:pt x="1796" y="0"/>
                    </a:lnTo>
                    <a:lnTo>
                      <a:pt x="1784" y="3"/>
                    </a:lnTo>
                    <a:lnTo>
                      <a:pt x="1742" y="40"/>
                    </a:lnTo>
                    <a:lnTo>
                      <a:pt x="1731" y="47"/>
                    </a:lnTo>
                    <a:lnTo>
                      <a:pt x="1728" y="47"/>
                    </a:lnTo>
                    <a:lnTo>
                      <a:pt x="1711" y="56"/>
                    </a:lnTo>
                    <a:lnTo>
                      <a:pt x="1699" y="61"/>
                    </a:lnTo>
                    <a:lnTo>
                      <a:pt x="1690" y="65"/>
                    </a:lnTo>
                    <a:lnTo>
                      <a:pt x="1689" y="67"/>
                    </a:lnTo>
                    <a:lnTo>
                      <a:pt x="1682" y="67"/>
                    </a:lnTo>
                    <a:lnTo>
                      <a:pt x="1678" y="68"/>
                    </a:lnTo>
                    <a:lnTo>
                      <a:pt x="1668" y="70"/>
                    </a:lnTo>
                    <a:lnTo>
                      <a:pt x="1654" y="75"/>
                    </a:lnTo>
                    <a:lnTo>
                      <a:pt x="1642" y="74"/>
                    </a:lnTo>
                    <a:lnTo>
                      <a:pt x="1624" y="65"/>
                    </a:lnTo>
                    <a:lnTo>
                      <a:pt x="1630" y="38"/>
                    </a:lnTo>
                    <a:lnTo>
                      <a:pt x="1625" y="26"/>
                    </a:lnTo>
                    <a:lnTo>
                      <a:pt x="1615" y="29"/>
                    </a:lnTo>
                    <a:lnTo>
                      <a:pt x="1620" y="37"/>
                    </a:lnTo>
                    <a:lnTo>
                      <a:pt x="1624" y="45"/>
                    </a:lnTo>
                    <a:lnTo>
                      <a:pt x="1605" y="93"/>
                    </a:lnTo>
                    <a:lnTo>
                      <a:pt x="1582" y="118"/>
                    </a:lnTo>
                    <a:lnTo>
                      <a:pt x="1553" y="135"/>
                    </a:lnTo>
                    <a:lnTo>
                      <a:pt x="1535" y="142"/>
                    </a:lnTo>
                    <a:lnTo>
                      <a:pt x="1526" y="137"/>
                    </a:lnTo>
                    <a:lnTo>
                      <a:pt x="1518" y="134"/>
                    </a:lnTo>
                    <a:lnTo>
                      <a:pt x="1512" y="121"/>
                    </a:lnTo>
                    <a:lnTo>
                      <a:pt x="1516" y="125"/>
                    </a:lnTo>
                    <a:lnTo>
                      <a:pt x="1512" y="119"/>
                    </a:lnTo>
                    <a:lnTo>
                      <a:pt x="1478" y="119"/>
                    </a:lnTo>
                    <a:lnTo>
                      <a:pt x="1464" y="112"/>
                    </a:lnTo>
                    <a:lnTo>
                      <a:pt x="1439" y="88"/>
                    </a:lnTo>
                    <a:lnTo>
                      <a:pt x="1422" y="102"/>
                    </a:lnTo>
                    <a:lnTo>
                      <a:pt x="1391" y="109"/>
                    </a:lnTo>
                    <a:lnTo>
                      <a:pt x="1376" y="112"/>
                    </a:lnTo>
                    <a:lnTo>
                      <a:pt x="1365" y="118"/>
                    </a:lnTo>
                    <a:lnTo>
                      <a:pt x="1352" y="116"/>
                    </a:lnTo>
                    <a:lnTo>
                      <a:pt x="1341" y="107"/>
                    </a:lnTo>
                    <a:lnTo>
                      <a:pt x="1316" y="137"/>
                    </a:lnTo>
                    <a:lnTo>
                      <a:pt x="1307" y="151"/>
                    </a:lnTo>
                    <a:lnTo>
                      <a:pt x="1287" y="169"/>
                    </a:lnTo>
                    <a:lnTo>
                      <a:pt x="1276" y="181"/>
                    </a:lnTo>
                    <a:lnTo>
                      <a:pt x="1261" y="183"/>
                    </a:lnTo>
                    <a:lnTo>
                      <a:pt x="1256" y="186"/>
                    </a:lnTo>
                    <a:lnTo>
                      <a:pt x="1228" y="192"/>
                    </a:lnTo>
                    <a:lnTo>
                      <a:pt x="1218" y="201"/>
                    </a:lnTo>
                    <a:lnTo>
                      <a:pt x="1174" y="213"/>
                    </a:lnTo>
                    <a:lnTo>
                      <a:pt x="1162" y="206"/>
                    </a:lnTo>
                    <a:lnTo>
                      <a:pt x="1131" y="222"/>
                    </a:lnTo>
                    <a:lnTo>
                      <a:pt x="1128" y="223"/>
                    </a:lnTo>
                    <a:lnTo>
                      <a:pt x="1104" y="223"/>
                    </a:lnTo>
                    <a:lnTo>
                      <a:pt x="1095" y="229"/>
                    </a:lnTo>
                    <a:lnTo>
                      <a:pt x="1090" y="230"/>
                    </a:lnTo>
                    <a:lnTo>
                      <a:pt x="1064" y="227"/>
                    </a:lnTo>
                    <a:lnTo>
                      <a:pt x="1061" y="229"/>
                    </a:lnTo>
                    <a:lnTo>
                      <a:pt x="1015" y="223"/>
                    </a:lnTo>
                    <a:lnTo>
                      <a:pt x="1013" y="222"/>
                    </a:lnTo>
                    <a:lnTo>
                      <a:pt x="1011" y="222"/>
                    </a:lnTo>
                    <a:lnTo>
                      <a:pt x="994" y="218"/>
                    </a:lnTo>
                    <a:lnTo>
                      <a:pt x="969" y="225"/>
                    </a:lnTo>
                    <a:lnTo>
                      <a:pt x="950" y="223"/>
                    </a:lnTo>
                    <a:lnTo>
                      <a:pt x="929" y="208"/>
                    </a:lnTo>
                    <a:lnTo>
                      <a:pt x="921" y="206"/>
                    </a:lnTo>
                    <a:lnTo>
                      <a:pt x="897" y="213"/>
                    </a:lnTo>
                    <a:lnTo>
                      <a:pt x="885" y="215"/>
                    </a:lnTo>
                    <a:lnTo>
                      <a:pt x="869" y="222"/>
                    </a:lnTo>
                    <a:lnTo>
                      <a:pt x="859" y="229"/>
                    </a:lnTo>
                    <a:lnTo>
                      <a:pt x="809" y="252"/>
                    </a:lnTo>
                    <a:lnTo>
                      <a:pt x="782" y="260"/>
                    </a:lnTo>
                    <a:lnTo>
                      <a:pt x="748" y="259"/>
                    </a:lnTo>
                    <a:lnTo>
                      <a:pt x="738" y="250"/>
                    </a:lnTo>
                    <a:lnTo>
                      <a:pt x="744" y="248"/>
                    </a:lnTo>
                    <a:lnTo>
                      <a:pt x="721" y="243"/>
                    </a:lnTo>
                    <a:lnTo>
                      <a:pt x="715" y="243"/>
                    </a:lnTo>
                    <a:lnTo>
                      <a:pt x="683" y="222"/>
                    </a:lnTo>
                    <a:lnTo>
                      <a:pt x="678" y="216"/>
                    </a:lnTo>
                    <a:lnTo>
                      <a:pt x="650" y="197"/>
                    </a:lnTo>
                    <a:lnTo>
                      <a:pt x="644" y="186"/>
                    </a:lnTo>
                    <a:lnTo>
                      <a:pt x="644" y="181"/>
                    </a:lnTo>
                    <a:lnTo>
                      <a:pt x="642" y="155"/>
                    </a:lnTo>
                    <a:lnTo>
                      <a:pt x="640" y="151"/>
                    </a:lnTo>
                    <a:lnTo>
                      <a:pt x="628" y="146"/>
                    </a:lnTo>
                    <a:lnTo>
                      <a:pt x="625" y="149"/>
                    </a:lnTo>
                    <a:lnTo>
                      <a:pt x="611" y="160"/>
                    </a:lnTo>
                    <a:lnTo>
                      <a:pt x="599" y="163"/>
                    </a:lnTo>
                    <a:lnTo>
                      <a:pt x="594" y="169"/>
                    </a:lnTo>
                    <a:lnTo>
                      <a:pt x="594" y="163"/>
                    </a:lnTo>
                    <a:lnTo>
                      <a:pt x="567" y="160"/>
                    </a:lnTo>
                    <a:lnTo>
                      <a:pt x="555" y="155"/>
                    </a:lnTo>
                    <a:lnTo>
                      <a:pt x="549" y="148"/>
                    </a:lnTo>
                    <a:lnTo>
                      <a:pt x="546" y="144"/>
                    </a:lnTo>
                    <a:lnTo>
                      <a:pt x="546" y="142"/>
                    </a:lnTo>
                    <a:lnTo>
                      <a:pt x="543" y="139"/>
                    </a:lnTo>
                    <a:lnTo>
                      <a:pt x="544" y="139"/>
                    </a:lnTo>
                    <a:lnTo>
                      <a:pt x="543" y="139"/>
                    </a:lnTo>
                    <a:lnTo>
                      <a:pt x="544" y="137"/>
                    </a:lnTo>
                    <a:lnTo>
                      <a:pt x="543" y="137"/>
                    </a:lnTo>
                    <a:lnTo>
                      <a:pt x="544" y="135"/>
                    </a:lnTo>
                    <a:lnTo>
                      <a:pt x="541" y="137"/>
                    </a:lnTo>
                    <a:lnTo>
                      <a:pt x="543" y="132"/>
                    </a:lnTo>
                    <a:lnTo>
                      <a:pt x="546" y="135"/>
                    </a:lnTo>
                    <a:lnTo>
                      <a:pt x="544" y="132"/>
                    </a:lnTo>
                    <a:lnTo>
                      <a:pt x="546" y="125"/>
                    </a:lnTo>
                    <a:lnTo>
                      <a:pt x="549" y="119"/>
                    </a:lnTo>
                    <a:lnTo>
                      <a:pt x="544" y="102"/>
                    </a:lnTo>
                    <a:lnTo>
                      <a:pt x="541" y="93"/>
                    </a:lnTo>
                    <a:lnTo>
                      <a:pt x="539" y="88"/>
                    </a:lnTo>
                    <a:lnTo>
                      <a:pt x="534" y="88"/>
                    </a:lnTo>
                    <a:lnTo>
                      <a:pt x="524" y="82"/>
                    </a:lnTo>
                    <a:lnTo>
                      <a:pt x="520" y="79"/>
                    </a:lnTo>
                    <a:lnTo>
                      <a:pt x="524" y="72"/>
                    </a:lnTo>
                    <a:lnTo>
                      <a:pt x="520" y="72"/>
                    </a:lnTo>
                    <a:lnTo>
                      <a:pt x="517" y="63"/>
                    </a:lnTo>
                    <a:lnTo>
                      <a:pt x="507" y="67"/>
                    </a:lnTo>
                    <a:lnTo>
                      <a:pt x="496" y="74"/>
                    </a:lnTo>
                    <a:lnTo>
                      <a:pt x="490" y="82"/>
                    </a:lnTo>
                    <a:lnTo>
                      <a:pt x="486" y="79"/>
                    </a:lnTo>
                    <a:lnTo>
                      <a:pt x="483" y="82"/>
                    </a:lnTo>
                    <a:lnTo>
                      <a:pt x="474" y="79"/>
                    </a:lnTo>
                    <a:lnTo>
                      <a:pt x="469" y="91"/>
                    </a:lnTo>
                    <a:lnTo>
                      <a:pt x="462" y="98"/>
                    </a:lnTo>
                    <a:lnTo>
                      <a:pt x="459" y="100"/>
                    </a:lnTo>
                    <a:lnTo>
                      <a:pt x="430" y="105"/>
                    </a:lnTo>
                    <a:lnTo>
                      <a:pt x="426" y="96"/>
                    </a:lnTo>
                    <a:lnTo>
                      <a:pt x="414" y="95"/>
                    </a:lnTo>
                    <a:lnTo>
                      <a:pt x="401" y="88"/>
                    </a:lnTo>
                    <a:lnTo>
                      <a:pt x="380" y="102"/>
                    </a:lnTo>
                    <a:lnTo>
                      <a:pt x="380" y="114"/>
                    </a:lnTo>
                    <a:lnTo>
                      <a:pt x="373" y="125"/>
                    </a:lnTo>
                    <a:lnTo>
                      <a:pt x="365" y="128"/>
                    </a:lnTo>
                    <a:lnTo>
                      <a:pt x="375" y="160"/>
                    </a:lnTo>
                    <a:lnTo>
                      <a:pt x="375" y="171"/>
                    </a:lnTo>
                    <a:lnTo>
                      <a:pt x="348" y="190"/>
                    </a:lnTo>
                    <a:lnTo>
                      <a:pt x="320" y="208"/>
                    </a:lnTo>
                    <a:lnTo>
                      <a:pt x="281" y="218"/>
                    </a:lnTo>
                    <a:lnTo>
                      <a:pt x="264" y="215"/>
                    </a:lnTo>
                    <a:lnTo>
                      <a:pt x="257" y="197"/>
                    </a:lnTo>
                    <a:lnTo>
                      <a:pt x="252" y="201"/>
                    </a:lnTo>
                    <a:lnTo>
                      <a:pt x="247" y="193"/>
                    </a:lnTo>
                    <a:lnTo>
                      <a:pt x="225" y="174"/>
                    </a:lnTo>
                    <a:lnTo>
                      <a:pt x="216" y="160"/>
                    </a:lnTo>
                    <a:lnTo>
                      <a:pt x="211" y="139"/>
                    </a:lnTo>
                    <a:lnTo>
                      <a:pt x="209" y="125"/>
                    </a:lnTo>
                    <a:lnTo>
                      <a:pt x="202" y="119"/>
                    </a:lnTo>
                    <a:lnTo>
                      <a:pt x="201" y="98"/>
                    </a:lnTo>
                    <a:lnTo>
                      <a:pt x="182" y="98"/>
                    </a:lnTo>
                    <a:lnTo>
                      <a:pt x="180" y="88"/>
                    </a:lnTo>
                    <a:lnTo>
                      <a:pt x="170" y="98"/>
                    </a:lnTo>
                    <a:lnTo>
                      <a:pt x="182" y="125"/>
                    </a:lnTo>
                    <a:lnTo>
                      <a:pt x="166" y="151"/>
                    </a:lnTo>
                    <a:lnTo>
                      <a:pt x="160" y="155"/>
                    </a:lnTo>
                    <a:lnTo>
                      <a:pt x="149" y="149"/>
                    </a:lnTo>
                    <a:lnTo>
                      <a:pt x="137" y="149"/>
                    </a:lnTo>
                    <a:lnTo>
                      <a:pt x="137" y="160"/>
                    </a:lnTo>
                    <a:lnTo>
                      <a:pt x="129" y="176"/>
                    </a:lnTo>
                    <a:lnTo>
                      <a:pt x="124" y="179"/>
                    </a:lnTo>
                    <a:lnTo>
                      <a:pt x="96" y="185"/>
                    </a:lnTo>
                    <a:lnTo>
                      <a:pt x="88" y="183"/>
                    </a:lnTo>
                    <a:lnTo>
                      <a:pt x="64" y="211"/>
                    </a:lnTo>
                    <a:lnTo>
                      <a:pt x="60" y="216"/>
                    </a:lnTo>
                    <a:lnTo>
                      <a:pt x="57" y="220"/>
                    </a:lnTo>
                    <a:lnTo>
                      <a:pt x="43" y="223"/>
                    </a:lnTo>
                    <a:lnTo>
                      <a:pt x="42" y="225"/>
                    </a:lnTo>
                    <a:lnTo>
                      <a:pt x="59" y="227"/>
                    </a:lnTo>
                    <a:lnTo>
                      <a:pt x="50" y="230"/>
                    </a:lnTo>
                    <a:lnTo>
                      <a:pt x="50" y="239"/>
                    </a:lnTo>
                    <a:lnTo>
                      <a:pt x="50" y="243"/>
                    </a:lnTo>
                    <a:lnTo>
                      <a:pt x="42" y="250"/>
                    </a:lnTo>
                    <a:lnTo>
                      <a:pt x="42" y="257"/>
                    </a:lnTo>
                    <a:lnTo>
                      <a:pt x="38" y="282"/>
                    </a:lnTo>
                    <a:lnTo>
                      <a:pt x="33" y="292"/>
                    </a:lnTo>
                    <a:lnTo>
                      <a:pt x="21" y="310"/>
                    </a:lnTo>
                    <a:lnTo>
                      <a:pt x="26" y="315"/>
                    </a:lnTo>
                    <a:lnTo>
                      <a:pt x="24" y="320"/>
                    </a:lnTo>
                    <a:lnTo>
                      <a:pt x="36" y="336"/>
                    </a:lnTo>
                    <a:lnTo>
                      <a:pt x="24" y="356"/>
                    </a:lnTo>
                    <a:lnTo>
                      <a:pt x="26" y="373"/>
                    </a:lnTo>
                    <a:lnTo>
                      <a:pt x="9" y="391"/>
                    </a:lnTo>
                    <a:lnTo>
                      <a:pt x="12" y="382"/>
                    </a:lnTo>
                    <a:lnTo>
                      <a:pt x="0" y="396"/>
                    </a:lnTo>
                    <a:lnTo>
                      <a:pt x="6" y="409"/>
                    </a:lnTo>
                    <a:lnTo>
                      <a:pt x="4" y="405"/>
                    </a:lnTo>
                    <a:lnTo>
                      <a:pt x="11" y="409"/>
                    </a:lnTo>
                    <a:lnTo>
                      <a:pt x="24" y="433"/>
                    </a:lnTo>
                    <a:lnTo>
                      <a:pt x="26" y="451"/>
                    </a:lnTo>
                    <a:lnTo>
                      <a:pt x="26" y="465"/>
                    </a:lnTo>
                    <a:lnTo>
                      <a:pt x="59" y="507"/>
                    </a:lnTo>
                    <a:lnTo>
                      <a:pt x="83" y="506"/>
                    </a:lnTo>
                    <a:lnTo>
                      <a:pt x="110" y="527"/>
                    </a:lnTo>
                    <a:lnTo>
                      <a:pt x="129" y="567"/>
                    </a:lnTo>
                    <a:lnTo>
                      <a:pt x="132" y="574"/>
                    </a:lnTo>
                    <a:lnTo>
                      <a:pt x="149" y="587"/>
                    </a:lnTo>
                    <a:lnTo>
                      <a:pt x="197" y="571"/>
                    </a:lnTo>
                    <a:lnTo>
                      <a:pt x="266" y="571"/>
                    </a:lnTo>
                    <a:lnTo>
                      <a:pt x="274" y="573"/>
                    </a:lnTo>
                    <a:lnTo>
                      <a:pt x="283" y="573"/>
                    </a:lnTo>
                    <a:lnTo>
                      <a:pt x="312" y="585"/>
                    </a:lnTo>
                    <a:lnTo>
                      <a:pt x="327" y="602"/>
                    </a:lnTo>
                    <a:lnTo>
                      <a:pt x="341" y="632"/>
                    </a:lnTo>
                    <a:lnTo>
                      <a:pt x="349" y="636"/>
                    </a:lnTo>
                    <a:lnTo>
                      <a:pt x="360" y="632"/>
                    </a:lnTo>
                    <a:lnTo>
                      <a:pt x="390" y="632"/>
                    </a:lnTo>
                    <a:lnTo>
                      <a:pt x="414" y="638"/>
                    </a:lnTo>
                    <a:lnTo>
                      <a:pt x="435" y="643"/>
                    </a:lnTo>
                    <a:lnTo>
                      <a:pt x="449" y="662"/>
                    </a:lnTo>
                    <a:lnTo>
                      <a:pt x="464" y="675"/>
                    </a:lnTo>
                    <a:lnTo>
                      <a:pt x="486" y="710"/>
                    </a:lnTo>
                    <a:lnTo>
                      <a:pt x="488" y="717"/>
                    </a:lnTo>
                    <a:lnTo>
                      <a:pt x="493" y="721"/>
                    </a:lnTo>
                    <a:lnTo>
                      <a:pt x="502" y="721"/>
                    </a:lnTo>
                    <a:lnTo>
                      <a:pt x="512" y="729"/>
                    </a:lnTo>
                    <a:lnTo>
                      <a:pt x="524" y="744"/>
                    </a:lnTo>
                    <a:lnTo>
                      <a:pt x="543" y="751"/>
                    </a:lnTo>
                    <a:lnTo>
                      <a:pt x="572" y="774"/>
                    </a:lnTo>
                    <a:lnTo>
                      <a:pt x="585" y="789"/>
                    </a:lnTo>
                    <a:lnTo>
                      <a:pt x="597" y="796"/>
                    </a:lnTo>
                    <a:lnTo>
                      <a:pt x="614" y="800"/>
                    </a:lnTo>
                    <a:lnTo>
                      <a:pt x="630" y="800"/>
                    </a:lnTo>
                    <a:lnTo>
                      <a:pt x="638" y="805"/>
                    </a:lnTo>
                    <a:lnTo>
                      <a:pt x="645" y="800"/>
                    </a:lnTo>
                    <a:lnTo>
                      <a:pt x="650" y="802"/>
                    </a:lnTo>
                    <a:lnTo>
                      <a:pt x="671" y="823"/>
                    </a:lnTo>
                    <a:lnTo>
                      <a:pt x="693" y="842"/>
                    </a:lnTo>
                    <a:lnTo>
                      <a:pt x="710" y="862"/>
                    </a:lnTo>
                    <a:lnTo>
                      <a:pt x="715" y="876"/>
                    </a:lnTo>
                    <a:lnTo>
                      <a:pt x="756" y="900"/>
                    </a:lnTo>
                    <a:lnTo>
                      <a:pt x="772" y="913"/>
                    </a:lnTo>
                    <a:lnTo>
                      <a:pt x="809" y="918"/>
                    </a:lnTo>
                    <a:lnTo>
                      <a:pt x="813" y="920"/>
                    </a:lnTo>
                    <a:lnTo>
                      <a:pt x="828" y="937"/>
                    </a:lnTo>
                    <a:lnTo>
                      <a:pt x="842" y="950"/>
                    </a:lnTo>
                    <a:lnTo>
                      <a:pt x="876" y="955"/>
                    </a:lnTo>
                    <a:lnTo>
                      <a:pt x="878" y="953"/>
                    </a:lnTo>
                    <a:lnTo>
                      <a:pt x="890" y="945"/>
                    </a:lnTo>
                    <a:lnTo>
                      <a:pt x="929" y="946"/>
                    </a:lnTo>
                    <a:lnTo>
                      <a:pt x="963" y="943"/>
                    </a:lnTo>
                    <a:lnTo>
                      <a:pt x="975" y="948"/>
                    </a:lnTo>
                    <a:lnTo>
                      <a:pt x="1027" y="966"/>
                    </a:lnTo>
                    <a:lnTo>
                      <a:pt x="1071" y="992"/>
                    </a:lnTo>
                    <a:lnTo>
                      <a:pt x="1104" y="1027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833F4596-229F-8345-94D1-BF120341E8F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4221419" y="3996099"/>
                <a:ext cx="1093961" cy="919145"/>
              </a:xfrm>
              <a:custGeom>
                <a:avLst/>
                <a:gdLst>
                  <a:gd name="T0" fmla="*/ 836 w 2066"/>
                  <a:gd name="T1" fmla="*/ 536 h 1707"/>
                  <a:gd name="T2" fmla="*/ 875 w 2066"/>
                  <a:gd name="T3" fmla="*/ 592 h 1707"/>
                  <a:gd name="T4" fmla="*/ 880 w 2066"/>
                  <a:gd name="T5" fmla="*/ 640 h 1707"/>
                  <a:gd name="T6" fmla="*/ 860 w 2066"/>
                  <a:gd name="T7" fmla="*/ 681 h 1707"/>
                  <a:gd name="T8" fmla="*/ 853 w 2066"/>
                  <a:gd name="T9" fmla="*/ 736 h 1707"/>
                  <a:gd name="T10" fmla="*/ 826 w 2066"/>
                  <a:gd name="T11" fmla="*/ 723 h 1707"/>
                  <a:gd name="T12" fmla="*/ 766 w 2066"/>
                  <a:gd name="T13" fmla="*/ 678 h 1707"/>
                  <a:gd name="T14" fmla="*/ 754 w 2066"/>
                  <a:gd name="T15" fmla="*/ 648 h 1707"/>
                  <a:gd name="T16" fmla="*/ 752 w 2066"/>
                  <a:gd name="T17" fmla="*/ 616 h 1707"/>
                  <a:gd name="T18" fmla="*/ 734 w 2066"/>
                  <a:gd name="T19" fmla="*/ 578 h 1707"/>
                  <a:gd name="T20" fmla="*/ 663 w 2066"/>
                  <a:gd name="T21" fmla="*/ 564 h 1707"/>
                  <a:gd name="T22" fmla="*/ 614 w 2066"/>
                  <a:gd name="T23" fmla="*/ 553 h 1707"/>
                  <a:gd name="T24" fmla="*/ 583 w 2066"/>
                  <a:gd name="T25" fmla="*/ 537 h 1707"/>
                  <a:gd name="T26" fmla="*/ 575 w 2066"/>
                  <a:gd name="T27" fmla="*/ 513 h 1707"/>
                  <a:gd name="T28" fmla="*/ 510 w 2066"/>
                  <a:gd name="T29" fmla="*/ 498 h 1707"/>
                  <a:gd name="T30" fmla="*/ 467 w 2066"/>
                  <a:gd name="T31" fmla="*/ 520 h 1707"/>
                  <a:gd name="T32" fmla="*/ 444 w 2066"/>
                  <a:gd name="T33" fmla="*/ 503 h 1707"/>
                  <a:gd name="T34" fmla="*/ 441 w 2066"/>
                  <a:gd name="T35" fmla="*/ 464 h 1707"/>
                  <a:gd name="T36" fmla="*/ 440 w 2066"/>
                  <a:gd name="T37" fmla="*/ 424 h 1707"/>
                  <a:gd name="T38" fmla="*/ 424 w 2066"/>
                  <a:gd name="T39" fmla="*/ 412 h 1707"/>
                  <a:gd name="T40" fmla="*/ 406 w 2066"/>
                  <a:gd name="T41" fmla="*/ 407 h 1707"/>
                  <a:gd name="T42" fmla="*/ 399 w 2066"/>
                  <a:gd name="T43" fmla="*/ 408 h 1707"/>
                  <a:gd name="T44" fmla="*/ 393 w 2066"/>
                  <a:gd name="T45" fmla="*/ 413 h 1707"/>
                  <a:gd name="T46" fmla="*/ 364 w 2066"/>
                  <a:gd name="T47" fmla="*/ 425 h 1707"/>
                  <a:gd name="T48" fmla="*/ 325 w 2066"/>
                  <a:gd name="T49" fmla="*/ 381 h 1707"/>
                  <a:gd name="T50" fmla="*/ 290 w 2066"/>
                  <a:gd name="T51" fmla="*/ 355 h 1707"/>
                  <a:gd name="T52" fmla="*/ 272 w 2066"/>
                  <a:gd name="T53" fmla="*/ 316 h 1707"/>
                  <a:gd name="T54" fmla="*/ 260 w 2066"/>
                  <a:gd name="T55" fmla="*/ 294 h 1707"/>
                  <a:gd name="T56" fmla="*/ 238 w 2066"/>
                  <a:gd name="T57" fmla="*/ 283 h 1707"/>
                  <a:gd name="T58" fmla="*/ 223 w 2066"/>
                  <a:gd name="T59" fmla="*/ 280 h 1707"/>
                  <a:gd name="T60" fmla="*/ 203 w 2066"/>
                  <a:gd name="T61" fmla="*/ 293 h 1707"/>
                  <a:gd name="T62" fmla="*/ 173 w 2066"/>
                  <a:gd name="T63" fmla="*/ 291 h 1707"/>
                  <a:gd name="T64" fmla="*/ 130 w 2066"/>
                  <a:gd name="T65" fmla="*/ 298 h 1707"/>
                  <a:gd name="T66" fmla="*/ 90 w 2066"/>
                  <a:gd name="T67" fmla="*/ 293 h 1707"/>
                  <a:gd name="T68" fmla="*/ 71 w 2066"/>
                  <a:gd name="T69" fmla="*/ 275 h 1707"/>
                  <a:gd name="T70" fmla="*/ 86 w 2066"/>
                  <a:gd name="T71" fmla="*/ 243 h 1707"/>
                  <a:gd name="T72" fmla="*/ 53 w 2066"/>
                  <a:gd name="T73" fmla="*/ 229 h 1707"/>
                  <a:gd name="T74" fmla="*/ 33 w 2066"/>
                  <a:gd name="T75" fmla="*/ 204 h 1707"/>
                  <a:gd name="T76" fmla="*/ 40 w 2066"/>
                  <a:gd name="T77" fmla="*/ 176 h 1707"/>
                  <a:gd name="T78" fmla="*/ 21 w 2066"/>
                  <a:gd name="T79" fmla="*/ 160 h 1707"/>
                  <a:gd name="T80" fmla="*/ 3 w 2066"/>
                  <a:gd name="T81" fmla="*/ 130 h 1707"/>
                  <a:gd name="T82" fmla="*/ 7 w 2066"/>
                  <a:gd name="T83" fmla="*/ 104 h 1707"/>
                  <a:gd name="T84" fmla="*/ 28 w 2066"/>
                  <a:gd name="T85" fmla="*/ 106 h 1707"/>
                  <a:gd name="T86" fmla="*/ 47 w 2066"/>
                  <a:gd name="T87" fmla="*/ 87 h 1707"/>
                  <a:gd name="T88" fmla="*/ 42 w 2066"/>
                  <a:gd name="T89" fmla="*/ 63 h 1707"/>
                  <a:gd name="T90" fmla="*/ 46 w 2066"/>
                  <a:gd name="T91" fmla="*/ 32 h 1707"/>
                  <a:gd name="T92" fmla="*/ 96 w 2066"/>
                  <a:gd name="T93" fmla="*/ 11 h 1707"/>
                  <a:gd name="T94" fmla="*/ 191 w 2066"/>
                  <a:gd name="T95" fmla="*/ 12 h 1707"/>
                  <a:gd name="T96" fmla="*/ 285 w 2066"/>
                  <a:gd name="T97" fmla="*/ 3 h 1707"/>
                  <a:gd name="T98" fmla="*/ 310 w 2066"/>
                  <a:gd name="T99" fmla="*/ 20 h 1707"/>
                  <a:gd name="T100" fmla="*/ 312 w 2066"/>
                  <a:gd name="T101" fmla="*/ 56 h 1707"/>
                  <a:gd name="T102" fmla="*/ 285 w 2066"/>
                  <a:gd name="T103" fmla="*/ 80 h 1707"/>
                  <a:gd name="T104" fmla="*/ 241 w 2066"/>
                  <a:gd name="T105" fmla="*/ 145 h 1707"/>
                  <a:gd name="T106" fmla="*/ 330 w 2066"/>
                  <a:gd name="T107" fmla="*/ 213 h 1707"/>
                  <a:gd name="T108" fmla="*/ 398 w 2066"/>
                  <a:gd name="T109" fmla="*/ 245 h 1707"/>
                  <a:gd name="T110" fmla="*/ 460 w 2066"/>
                  <a:gd name="T111" fmla="*/ 273 h 1707"/>
                  <a:gd name="T112" fmla="*/ 503 w 2066"/>
                  <a:gd name="T113" fmla="*/ 291 h 1707"/>
                  <a:gd name="T114" fmla="*/ 575 w 2066"/>
                  <a:gd name="T115" fmla="*/ 330 h 1707"/>
                  <a:gd name="T116" fmla="*/ 629 w 2066"/>
                  <a:gd name="T117" fmla="*/ 380 h 1707"/>
                  <a:gd name="T118" fmla="*/ 710 w 2066"/>
                  <a:gd name="T119" fmla="*/ 422 h 1707"/>
                  <a:gd name="T120" fmla="*/ 752 w 2066"/>
                  <a:gd name="T121" fmla="*/ 441 h 1707"/>
                  <a:gd name="T122" fmla="*/ 750 w 2066"/>
                  <a:gd name="T123" fmla="*/ 446 h 1707"/>
                  <a:gd name="T124" fmla="*/ 771 w 2066"/>
                  <a:gd name="T125" fmla="*/ 463 h 170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66" h="1707">
                    <a:moveTo>
                      <a:pt x="1824" y="1134"/>
                    </a:moveTo>
                    <a:lnTo>
                      <a:pt x="1849" y="1156"/>
                    </a:lnTo>
                    <a:lnTo>
                      <a:pt x="1890" y="1178"/>
                    </a:lnTo>
                    <a:lnTo>
                      <a:pt x="1924" y="1215"/>
                    </a:lnTo>
                    <a:lnTo>
                      <a:pt x="1943" y="1234"/>
                    </a:lnTo>
                    <a:lnTo>
                      <a:pt x="1943" y="1239"/>
                    </a:lnTo>
                    <a:lnTo>
                      <a:pt x="1983" y="1280"/>
                    </a:lnTo>
                    <a:lnTo>
                      <a:pt x="2008" y="1306"/>
                    </a:lnTo>
                    <a:lnTo>
                      <a:pt x="2015" y="1319"/>
                    </a:lnTo>
                    <a:lnTo>
                      <a:pt x="2019" y="1327"/>
                    </a:lnTo>
                    <a:lnTo>
                      <a:pt x="2022" y="1338"/>
                    </a:lnTo>
                    <a:lnTo>
                      <a:pt x="2034" y="1368"/>
                    </a:lnTo>
                    <a:lnTo>
                      <a:pt x="2032" y="1386"/>
                    </a:lnTo>
                    <a:lnTo>
                      <a:pt x="2048" y="1423"/>
                    </a:lnTo>
                    <a:lnTo>
                      <a:pt x="2065" y="1435"/>
                    </a:lnTo>
                    <a:lnTo>
                      <a:pt x="2060" y="1444"/>
                    </a:lnTo>
                    <a:lnTo>
                      <a:pt x="2066" y="1458"/>
                    </a:lnTo>
                    <a:lnTo>
                      <a:pt x="2046" y="1479"/>
                    </a:lnTo>
                    <a:lnTo>
                      <a:pt x="2041" y="1507"/>
                    </a:lnTo>
                    <a:lnTo>
                      <a:pt x="2019" y="1520"/>
                    </a:lnTo>
                    <a:lnTo>
                      <a:pt x="2015" y="1537"/>
                    </a:lnTo>
                    <a:lnTo>
                      <a:pt x="2010" y="1541"/>
                    </a:lnTo>
                    <a:lnTo>
                      <a:pt x="2001" y="1560"/>
                    </a:lnTo>
                    <a:lnTo>
                      <a:pt x="1998" y="1573"/>
                    </a:lnTo>
                    <a:lnTo>
                      <a:pt x="1993" y="1617"/>
                    </a:lnTo>
                    <a:lnTo>
                      <a:pt x="1995" y="1622"/>
                    </a:lnTo>
                    <a:lnTo>
                      <a:pt x="1995" y="1647"/>
                    </a:lnTo>
                    <a:lnTo>
                      <a:pt x="1991" y="1652"/>
                    </a:lnTo>
                    <a:lnTo>
                      <a:pt x="1991" y="1678"/>
                    </a:lnTo>
                    <a:lnTo>
                      <a:pt x="1983" y="1701"/>
                    </a:lnTo>
                    <a:lnTo>
                      <a:pt x="1979" y="1705"/>
                    </a:lnTo>
                    <a:lnTo>
                      <a:pt x="1977" y="1703"/>
                    </a:lnTo>
                    <a:lnTo>
                      <a:pt x="1967" y="1707"/>
                    </a:lnTo>
                    <a:lnTo>
                      <a:pt x="1950" y="1692"/>
                    </a:lnTo>
                    <a:lnTo>
                      <a:pt x="1931" y="1680"/>
                    </a:lnTo>
                    <a:lnTo>
                      <a:pt x="1919" y="1671"/>
                    </a:lnTo>
                    <a:lnTo>
                      <a:pt x="1899" y="1671"/>
                    </a:lnTo>
                    <a:lnTo>
                      <a:pt x="1875" y="1662"/>
                    </a:lnTo>
                    <a:lnTo>
                      <a:pt x="1849" y="1648"/>
                    </a:lnTo>
                    <a:lnTo>
                      <a:pt x="1815" y="1618"/>
                    </a:lnTo>
                    <a:lnTo>
                      <a:pt x="1793" y="1592"/>
                    </a:lnTo>
                    <a:lnTo>
                      <a:pt x="1779" y="1567"/>
                    </a:lnTo>
                    <a:lnTo>
                      <a:pt x="1774" y="1564"/>
                    </a:lnTo>
                    <a:lnTo>
                      <a:pt x="1762" y="1541"/>
                    </a:lnTo>
                    <a:lnTo>
                      <a:pt x="1769" y="1543"/>
                    </a:lnTo>
                    <a:lnTo>
                      <a:pt x="1779" y="1523"/>
                    </a:lnTo>
                    <a:lnTo>
                      <a:pt x="1765" y="1500"/>
                    </a:lnTo>
                    <a:lnTo>
                      <a:pt x="1752" y="1497"/>
                    </a:lnTo>
                    <a:lnTo>
                      <a:pt x="1759" y="1493"/>
                    </a:lnTo>
                    <a:lnTo>
                      <a:pt x="1772" y="1470"/>
                    </a:lnTo>
                    <a:lnTo>
                      <a:pt x="1769" y="1451"/>
                    </a:lnTo>
                    <a:lnTo>
                      <a:pt x="1765" y="1446"/>
                    </a:lnTo>
                    <a:lnTo>
                      <a:pt x="1760" y="1435"/>
                    </a:lnTo>
                    <a:lnTo>
                      <a:pt x="1747" y="1424"/>
                    </a:lnTo>
                    <a:lnTo>
                      <a:pt x="1735" y="1405"/>
                    </a:lnTo>
                    <a:lnTo>
                      <a:pt x="1721" y="1382"/>
                    </a:lnTo>
                    <a:lnTo>
                      <a:pt x="1723" y="1363"/>
                    </a:lnTo>
                    <a:lnTo>
                      <a:pt x="1709" y="1345"/>
                    </a:lnTo>
                    <a:lnTo>
                      <a:pt x="1716" y="1349"/>
                    </a:lnTo>
                    <a:lnTo>
                      <a:pt x="1706" y="1335"/>
                    </a:lnTo>
                    <a:lnTo>
                      <a:pt x="1695" y="1324"/>
                    </a:lnTo>
                    <a:lnTo>
                      <a:pt x="1690" y="1319"/>
                    </a:lnTo>
                    <a:lnTo>
                      <a:pt x="1671" y="1317"/>
                    </a:lnTo>
                    <a:lnTo>
                      <a:pt x="1630" y="1306"/>
                    </a:lnTo>
                    <a:lnTo>
                      <a:pt x="1610" y="1303"/>
                    </a:lnTo>
                    <a:lnTo>
                      <a:pt x="1541" y="1303"/>
                    </a:lnTo>
                    <a:lnTo>
                      <a:pt x="1480" y="1305"/>
                    </a:lnTo>
                    <a:lnTo>
                      <a:pt x="1480" y="1301"/>
                    </a:lnTo>
                    <a:lnTo>
                      <a:pt x="1461" y="1292"/>
                    </a:lnTo>
                    <a:lnTo>
                      <a:pt x="1454" y="1289"/>
                    </a:lnTo>
                    <a:lnTo>
                      <a:pt x="1439" y="1278"/>
                    </a:lnTo>
                    <a:lnTo>
                      <a:pt x="1428" y="1278"/>
                    </a:lnTo>
                    <a:lnTo>
                      <a:pt x="1413" y="1273"/>
                    </a:lnTo>
                    <a:lnTo>
                      <a:pt x="1410" y="1269"/>
                    </a:lnTo>
                    <a:lnTo>
                      <a:pt x="1386" y="1255"/>
                    </a:lnTo>
                    <a:lnTo>
                      <a:pt x="1379" y="1255"/>
                    </a:lnTo>
                    <a:lnTo>
                      <a:pt x="1367" y="1245"/>
                    </a:lnTo>
                    <a:lnTo>
                      <a:pt x="1355" y="1241"/>
                    </a:lnTo>
                    <a:lnTo>
                      <a:pt x="1352" y="1238"/>
                    </a:lnTo>
                    <a:lnTo>
                      <a:pt x="1324" y="1222"/>
                    </a:lnTo>
                    <a:lnTo>
                      <a:pt x="1310" y="1216"/>
                    </a:lnTo>
                    <a:lnTo>
                      <a:pt x="1309" y="1211"/>
                    </a:lnTo>
                    <a:lnTo>
                      <a:pt x="1328" y="1204"/>
                    </a:lnTo>
                    <a:lnTo>
                      <a:pt x="1336" y="1185"/>
                    </a:lnTo>
                    <a:lnTo>
                      <a:pt x="1321" y="1164"/>
                    </a:lnTo>
                    <a:lnTo>
                      <a:pt x="1295" y="1162"/>
                    </a:lnTo>
                    <a:lnTo>
                      <a:pt x="1293" y="1148"/>
                    </a:lnTo>
                    <a:lnTo>
                      <a:pt x="1264" y="1132"/>
                    </a:lnTo>
                    <a:lnTo>
                      <a:pt x="1225" y="1134"/>
                    </a:lnTo>
                    <a:lnTo>
                      <a:pt x="1186" y="1151"/>
                    </a:lnTo>
                    <a:lnTo>
                      <a:pt x="1138" y="1192"/>
                    </a:lnTo>
                    <a:lnTo>
                      <a:pt x="1114" y="1225"/>
                    </a:lnTo>
                    <a:lnTo>
                      <a:pt x="1107" y="1222"/>
                    </a:lnTo>
                    <a:lnTo>
                      <a:pt x="1104" y="1216"/>
                    </a:lnTo>
                    <a:lnTo>
                      <a:pt x="1097" y="1215"/>
                    </a:lnTo>
                    <a:lnTo>
                      <a:pt x="1085" y="1201"/>
                    </a:lnTo>
                    <a:lnTo>
                      <a:pt x="1081" y="1192"/>
                    </a:lnTo>
                    <a:lnTo>
                      <a:pt x="1071" y="1172"/>
                    </a:lnTo>
                    <a:lnTo>
                      <a:pt x="1057" y="1165"/>
                    </a:lnTo>
                    <a:lnTo>
                      <a:pt x="1056" y="1167"/>
                    </a:lnTo>
                    <a:lnTo>
                      <a:pt x="1044" y="1172"/>
                    </a:lnTo>
                    <a:lnTo>
                      <a:pt x="1032" y="1162"/>
                    </a:lnTo>
                    <a:lnTo>
                      <a:pt x="1039" y="1139"/>
                    </a:lnTo>
                    <a:lnTo>
                      <a:pt x="1030" y="1130"/>
                    </a:lnTo>
                    <a:lnTo>
                      <a:pt x="1030" y="1119"/>
                    </a:lnTo>
                    <a:lnTo>
                      <a:pt x="1021" y="1107"/>
                    </a:lnTo>
                    <a:lnTo>
                      <a:pt x="1027" y="1081"/>
                    </a:lnTo>
                    <a:lnTo>
                      <a:pt x="1025" y="1072"/>
                    </a:lnTo>
                    <a:lnTo>
                      <a:pt x="1033" y="1065"/>
                    </a:lnTo>
                    <a:lnTo>
                      <a:pt x="1023" y="1040"/>
                    </a:lnTo>
                    <a:lnTo>
                      <a:pt x="1033" y="996"/>
                    </a:lnTo>
                    <a:lnTo>
                      <a:pt x="1023" y="993"/>
                    </a:lnTo>
                    <a:lnTo>
                      <a:pt x="1016" y="984"/>
                    </a:lnTo>
                    <a:lnTo>
                      <a:pt x="1023" y="980"/>
                    </a:lnTo>
                    <a:lnTo>
                      <a:pt x="1030" y="977"/>
                    </a:lnTo>
                    <a:lnTo>
                      <a:pt x="996" y="948"/>
                    </a:lnTo>
                    <a:lnTo>
                      <a:pt x="996" y="957"/>
                    </a:lnTo>
                    <a:lnTo>
                      <a:pt x="991" y="959"/>
                    </a:lnTo>
                    <a:lnTo>
                      <a:pt x="991" y="954"/>
                    </a:lnTo>
                    <a:lnTo>
                      <a:pt x="986" y="952"/>
                    </a:lnTo>
                    <a:lnTo>
                      <a:pt x="982" y="954"/>
                    </a:lnTo>
                    <a:lnTo>
                      <a:pt x="980" y="948"/>
                    </a:lnTo>
                    <a:lnTo>
                      <a:pt x="977" y="947"/>
                    </a:lnTo>
                    <a:lnTo>
                      <a:pt x="956" y="945"/>
                    </a:lnTo>
                    <a:lnTo>
                      <a:pt x="951" y="938"/>
                    </a:lnTo>
                    <a:lnTo>
                      <a:pt x="943" y="941"/>
                    </a:lnTo>
                    <a:lnTo>
                      <a:pt x="944" y="948"/>
                    </a:lnTo>
                    <a:lnTo>
                      <a:pt x="944" y="957"/>
                    </a:lnTo>
                    <a:lnTo>
                      <a:pt x="943" y="952"/>
                    </a:lnTo>
                    <a:lnTo>
                      <a:pt x="941" y="957"/>
                    </a:lnTo>
                    <a:lnTo>
                      <a:pt x="936" y="943"/>
                    </a:lnTo>
                    <a:lnTo>
                      <a:pt x="927" y="943"/>
                    </a:lnTo>
                    <a:lnTo>
                      <a:pt x="926" y="947"/>
                    </a:lnTo>
                    <a:lnTo>
                      <a:pt x="922" y="952"/>
                    </a:lnTo>
                    <a:lnTo>
                      <a:pt x="926" y="959"/>
                    </a:lnTo>
                    <a:lnTo>
                      <a:pt x="927" y="964"/>
                    </a:lnTo>
                    <a:lnTo>
                      <a:pt x="912" y="961"/>
                    </a:lnTo>
                    <a:lnTo>
                      <a:pt x="914" y="955"/>
                    </a:lnTo>
                    <a:lnTo>
                      <a:pt x="912" y="948"/>
                    </a:lnTo>
                    <a:lnTo>
                      <a:pt x="903" y="938"/>
                    </a:lnTo>
                    <a:lnTo>
                      <a:pt x="897" y="948"/>
                    </a:lnTo>
                    <a:lnTo>
                      <a:pt x="861" y="985"/>
                    </a:lnTo>
                    <a:lnTo>
                      <a:pt x="852" y="985"/>
                    </a:lnTo>
                    <a:lnTo>
                      <a:pt x="845" y="982"/>
                    </a:lnTo>
                    <a:lnTo>
                      <a:pt x="838" y="966"/>
                    </a:lnTo>
                    <a:lnTo>
                      <a:pt x="816" y="948"/>
                    </a:lnTo>
                    <a:lnTo>
                      <a:pt x="801" y="929"/>
                    </a:lnTo>
                    <a:lnTo>
                      <a:pt x="775" y="908"/>
                    </a:lnTo>
                    <a:lnTo>
                      <a:pt x="760" y="883"/>
                    </a:lnTo>
                    <a:lnTo>
                      <a:pt x="755" y="880"/>
                    </a:lnTo>
                    <a:lnTo>
                      <a:pt x="744" y="844"/>
                    </a:lnTo>
                    <a:lnTo>
                      <a:pt x="731" y="816"/>
                    </a:lnTo>
                    <a:lnTo>
                      <a:pt x="714" y="807"/>
                    </a:lnTo>
                    <a:lnTo>
                      <a:pt x="700" y="809"/>
                    </a:lnTo>
                    <a:lnTo>
                      <a:pt x="684" y="830"/>
                    </a:lnTo>
                    <a:lnTo>
                      <a:pt x="674" y="820"/>
                    </a:lnTo>
                    <a:lnTo>
                      <a:pt x="625" y="793"/>
                    </a:lnTo>
                    <a:lnTo>
                      <a:pt x="601" y="783"/>
                    </a:lnTo>
                    <a:lnTo>
                      <a:pt x="597" y="772"/>
                    </a:lnTo>
                    <a:lnTo>
                      <a:pt x="620" y="772"/>
                    </a:lnTo>
                    <a:lnTo>
                      <a:pt x="633" y="746"/>
                    </a:lnTo>
                    <a:lnTo>
                      <a:pt x="631" y="730"/>
                    </a:lnTo>
                    <a:lnTo>
                      <a:pt x="637" y="728"/>
                    </a:lnTo>
                    <a:lnTo>
                      <a:pt x="637" y="719"/>
                    </a:lnTo>
                    <a:lnTo>
                      <a:pt x="618" y="703"/>
                    </a:lnTo>
                    <a:lnTo>
                      <a:pt x="614" y="709"/>
                    </a:lnTo>
                    <a:lnTo>
                      <a:pt x="606" y="691"/>
                    </a:lnTo>
                    <a:lnTo>
                      <a:pt x="604" y="679"/>
                    </a:lnTo>
                    <a:lnTo>
                      <a:pt x="589" y="677"/>
                    </a:lnTo>
                    <a:lnTo>
                      <a:pt x="590" y="666"/>
                    </a:lnTo>
                    <a:lnTo>
                      <a:pt x="578" y="659"/>
                    </a:lnTo>
                    <a:lnTo>
                      <a:pt x="573" y="663"/>
                    </a:lnTo>
                    <a:lnTo>
                      <a:pt x="556" y="650"/>
                    </a:lnTo>
                    <a:lnTo>
                      <a:pt x="553" y="654"/>
                    </a:lnTo>
                    <a:lnTo>
                      <a:pt x="544" y="640"/>
                    </a:lnTo>
                    <a:lnTo>
                      <a:pt x="541" y="642"/>
                    </a:lnTo>
                    <a:lnTo>
                      <a:pt x="537" y="645"/>
                    </a:lnTo>
                    <a:lnTo>
                      <a:pt x="531" y="645"/>
                    </a:lnTo>
                    <a:lnTo>
                      <a:pt x="525" y="650"/>
                    </a:lnTo>
                    <a:lnTo>
                      <a:pt x="519" y="647"/>
                    </a:lnTo>
                    <a:lnTo>
                      <a:pt x="513" y="658"/>
                    </a:lnTo>
                    <a:lnTo>
                      <a:pt x="503" y="661"/>
                    </a:lnTo>
                    <a:lnTo>
                      <a:pt x="501" y="663"/>
                    </a:lnTo>
                    <a:lnTo>
                      <a:pt x="498" y="677"/>
                    </a:lnTo>
                    <a:lnTo>
                      <a:pt x="479" y="684"/>
                    </a:lnTo>
                    <a:lnTo>
                      <a:pt x="472" y="677"/>
                    </a:lnTo>
                    <a:lnTo>
                      <a:pt x="462" y="672"/>
                    </a:lnTo>
                    <a:lnTo>
                      <a:pt x="457" y="677"/>
                    </a:lnTo>
                    <a:lnTo>
                      <a:pt x="430" y="682"/>
                    </a:lnTo>
                    <a:lnTo>
                      <a:pt x="421" y="680"/>
                    </a:lnTo>
                    <a:lnTo>
                      <a:pt x="414" y="679"/>
                    </a:lnTo>
                    <a:lnTo>
                      <a:pt x="402" y="673"/>
                    </a:lnTo>
                    <a:lnTo>
                      <a:pt x="368" y="675"/>
                    </a:lnTo>
                    <a:lnTo>
                      <a:pt x="353" y="691"/>
                    </a:lnTo>
                    <a:lnTo>
                      <a:pt x="351" y="705"/>
                    </a:lnTo>
                    <a:lnTo>
                      <a:pt x="348" y="705"/>
                    </a:lnTo>
                    <a:lnTo>
                      <a:pt x="313" y="687"/>
                    </a:lnTo>
                    <a:lnTo>
                      <a:pt x="301" y="689"/>
                    </a:lnTo>
                    <a:lnTo>
                      <a:pt x="279" y="675"/>
                    </a:lnTo>
                    <a:lnTo>
                      <a:pt x="265" y="665"/>
                    </a:lnTo>
                    <a:lnTo>
                      <a:pt x="250" y="680"/>
                    </a:lnTo>
                    <a:lnTo>
                      <a:pt x="242" y="679"/>
                    </a:lnTo>
                    <a:lnTo>
                      <a:pt x="219" y="668"/>
                    </a:lnTo>
                    <a:lnTo>
                      <a:pt x="209" y="677"/>
                    </a:lnTo>
                    <a:lnTo>
                      <a:pt x="200" y="673"/>
                    </a:lnTo>
                    <a:lnTo>
                      <a:pt x="189" y="666"/>
                    </a:lnTo>
                    <a:lnTo>
                      <a:pt x="190" y="661"/>
                    </a:lnTo>
                    <a:lnTo>
                      <a:pt x="177" y="640"/>
                    </a:lnTo>
                    <a:lnTo>
                      <a:pt x="175" y="643"/>
                    </a:lnTo>
                    <a:lnTo>
                      <a:pt x="165" y="636"/>
                    </a:lnTo>
                    <a:lnTo>
                      <a:pt x="159" y="624"/>
                    </a:lnTo>
                    <a:lnTo>
                      <a:pt x="168" y="606"/>
                    </a:lnTo>
                    <a:lnTo>
                      <a:pt x="189" y="594"/>
                    </a:lnTo>
                    <a:lnTo>
                      <a:pt x="180" y="571"/>
                    </a:lnTo>
                    <a:lnTo>
                      <a:pt x="180" y="564"/>
                    </a:lnTo>
                    <a:lnTo>
                      <a:pt x="200" y="561"/>
                    </a:lnTo>
                    <a:lnTo>
                      <a:pt x="182" y="534"/>
                    </a:lnTo>
                    <a:lnTo>
                      <a:pt x="165" y="539"/>
                    </a:lnTo>
                    <a:lnTo>
                      <a:pt x="163" y="534"/>
                    </a:lnTo>
                    <a:lnTo>
                      <a:pt x="156" y="531"/>
                    </a:lnTo>
                    <a:lnTo>
                      <a:pt x="154" y="524"/>
                    </a:lnTo>
                    <a:lnTo>
                      <a:pt x="124" y="529"/>
                    </a:lnTo>
                    <a:lnTo>
                      <a:pt x="115" y="524"/>
                    </a:lnTo>
                    <a:lnTo>
                      <a:pt x="118" y="520"/>
                    </a:lnTo>
                    <a:lnTo>
                      <a:pt x="112" y="508"/>
                    </a:lnTo>
                    <a:lnTo>
                      <a:pt x="113" y="499"/>
                    </a:lnTo>
                    <a:lnTo>
                      <a:pt x="79" y="488"/>
                    </a:lnTo>
                    <a:lnTo>
                      <a:pt x="77" y="471"/>
                    </a:lnTo>
                    <a:lnTo>
                      <a:pt x="74" y="457"/>
                    </a:lnTo>
                    <a:lnTo>
                      <a:pt x="82" y="442"/>
                    </a:lnTo>
                    <a:lnTo>
                      <a:pt x="94" y="441"/>
                    </a:lnTo>
                    <a:lnTo>
                      <a:pt x="89" y="425"/>
                    </a:lnTo>
                    <a:lnTo>
                      <a:pt x="94" y="420"/>
                    </a:lnTo>
                    <a:lnTo>
                      <a:pt x="94" y="407"/>
                    </a:lnTo>
                    <a:lnTo>
                      <a:pt x="93" y="409"/>
                    </a:lnTo>
                    <a:lnTo>
                      <a:pt x="67" y="400"/>
                    </a:lnTo>
                    <a:lnTo>
                      <a:pt x="64" y="390"/>
                    </a:lnTo>
                    <a:lnTo>
                      <a:pt x="57" y="391"/>
                    </a:lnTo>
                    <a:lnTo>
                      <a:pt x="55" y="384"/>
                    </a:lnTo>
                    <a:lnTo>
                      <a:pt x="48" y="370"/>
                    </a:lnTo>
                    <a:lnTo>
                      <a:pt x="43" y="365"/>
                    </a:lnTo>
                    <a:lnTo>
                      <a:pt x="19" y="338"/>
                    </a:lnTo>
                    <a:lnTo>
                      <a:pt x="7" y="337"/>
                    </a:lnTo>
                    <a:lnTo>
                      <a:pt x="2" y="321"/>
                    </a:lnTo>
                    <a:lnTo>
                      <a:pt x="6" y="308"/>
                    </a:lnTo>
                    <a:lnTo>
                      <a:pt x="7" y="300"/>
                    </a:lnTo>
                    <a:lnTo>
                      <a:pt x="7" y="289"/>
                    </a:lnTo>
                    <a:lnTo>
                      <a:pt x="9" y="287"/>
                    </a:lnTo>
                    <a:lnTo>
                      <a:pt x="9" y="268"/>
                    </a:lnTo>
                    <a:lnTo>
                      <a:pt x="0" y="261"/>
                    </a:lnTo>
                    <a:lnTo>
                      <a:pt x="12" y="245"/>
                    </a:lnTo>
                    <a:lnTo>
                      <a:pt x="16" y="240"/>
                    </a:lnTo>
                    <a:lnTo>
                      <a:pt x="33" y="250"/>
                    </a:lnTo>
                    <a:lnTo>
                      <a:pt x="36" y="254"/>
                    </a:lnTo>
                    <a:lnTo>
                      <a:pt x="47" y="259"/>
                    </a:lnTo>
                    <a:lnTo>
                      <a:pt x="53" y="257"/>
                    </a:lnTo>
                    <a:lnTo>
                      <a:pt x="57" y="245"/>
                    </a:lnTo>
                    <a:lnTo>
                      <a:pt x="65" y="245"/>
                    </a:lnTo>
                    <a:lnTo>
                      <a:pt x="65" y="233"/>
                    </a:lnTo>
                    <a:lnTo>
                      <a:pt x="91" y="220"/>
                    </a:lnTo>
                    <a:lnTo>
                      <a:pt x="93" y="213"/>
                    </a:lnTo>
                    <a:lnTo>
                      <a:pt x="98" y="219"/>
                    </a:lnTo>
                    <a:lnTo>
                      <a:pt x="100" y="208"/>
                    </a:lnTo>
                    <a:lnTo>
                      <a:pt x="110" y="201"/>
                    </a:lnTo>
                    <a:lnTo>
                      <a:pt x="130" y="190"/>
                    </a:lnTo>
                    <a:lnTo>
                      <a:pt x="127" y="189"/>
                    </a:lnTo>
                    <a:lnTo>
                      <a:pt x="108" y="180"/>
                    </a:lnTo>
                    <a:lnTo>
                      <a:pt x="98" y="159"/>
                    </a:lnTo>
                    <a:lnTo>
                      <a:pt x="106" y="157"/>
                    </a:lnTo>
                    <a:lnTo>
                      <a:pt x="98" y="146"/>
                    </a:lnTo>
                    <a:lnTo>
                      <a:pt x="96" y="137"/>
                    </a:lnTo>
                    <a:lnTo>
                      <a:pt x="101" y="129"/>
                    </a:lnTo>
                    <a:lnTo>
                      <a:pt x="105" y="109"/>
                    </a:lnTo>
                    <a:lnTo>
                      <a:pt x="98" y="95"/>
                    </a:lnTo>
                    <a:lnTo>
                      <a:pt x="96" y="93"/>
                    </a:lnTo>
                    <a:lnTo>
                      <a:pt x="106" y="74"/>
                    </a:lnTo>
                    <a:lnTo>
                      <a:pt x="118" y="55"/>
                    </a:lnTo>
                    <a:lnTo>
                      <a:pt x="117" y="21"/>
                    </a:lnTo>
                    <a:lnTo>
                      <a:pt x="118" y="18"/>
                    </a:lnTo>
                    <a:lnTo>
                      <a:pt x="170" y="23"/>
                    </a:lnTo>
                    <a:lnTo>
                      <a:pt x="219" y="23"/>
                    </a:lnTo>
                    <a:lnTo>
                      <a:pt x="224" y="25"/>
                    </a:lnTo>
                    <a:lnTo>
                      <a:pt x="236" y="28"/>
                    </a:lnTo>
                    <a:lnTo>
                      <a:pt x="248" y="37"/>
                    </a:lnTo>
                    <a:lnTo>
                      <a:pt x="312" y="35"/>
                    </a:lnTo>
                    <a:lnTo>
                      <a:pt x="392" y="18"/>
                    </a:lnTo>
                    <a:lnTo>
                      <a:pt x="419" y="21"/>
                    </a:lnTo>
                    <a:lnTo>
                      <a:pt x="443" y="28"/>
                    </a:lnTo>
                    <a:lnTo>
                      <a:pt x="464" y="26"/>
                    </a:lnTo>
                    <a:lnTo>
                      <a:pt x="510" y="21"/>
                    </a:lnTo>
                    <a:lnTo>
                      <a:pt x="572" y="10"/>
                    </a:lnTo>
                    <a:lnTo>
                      <a:pt x="608" y="2"/>
                    </a:lnTo>
                    <a:lnTo>
                      <a:pt x="640" y="0"/>
                    </a:lnTo>
                    <a:lnTo>
                      <a:pt x="662" y="7"/>
                    </a:lnTo>
                    <a:lnTo>
                      <a:pt x="669" y="14"/>
                    </a:lnTo>
                    <a:lnTo>
                      <a:pt x="678" y="18"/>
                    </a:lnTo>
                    <a:lnTo>
                      <a:pt x="693" y="28"/>
                    </a:lnTo>
                    <a:lnTo>
                      <a:pt x="703" y="35"/>
                    </a:lnTo>
                    <a:lnTo>
                      <a:pt x="715" y="49"/>
                    </a:lnTo>
                    <a:lnTo>
                      <a:pt x="720" y="47"/>
                    </a:lnTo>
                    <a:lnTo>
                      <a:pt x="720" y="53"/>
                    </a:lnTo>
                    <a:lnTo>
                      <a:pt x="717" y="74"/>
                    </a:lnTo>
                    <a:lnTo>
                      <a:pt x="724" y="92"/>
                    </a:lnTo>
                    <a:lnTo>
                      <a:pt x="727" y="95"/>
                    </a:lnTo>
                    <a:lnTo>
                      <a:pt x="727" y="109"/>
                    </a:lnTo>
                    <a:lnTo>
                      <a:pt x="726" y="129"/>
                    </a:lnTo>
                    <a:lnTo>
                      <a:pt x="717" y="143"/>
                    </a:lnTo>
                    <a:lnTo>
                      <a:pt x="710" y="144"/>
                    </a:lnTo>
                    <a:lnTo>
                      <a:pt x="710" y="150"/>
                    </a:lnTo>
                    <a:lnTo>
                      <a:pt x="708" y="150"/>
                    </a:lnTo>
                    <a:lnTo>
                      <a:pt x="688" y="167"/>
                    </a:lnTo>
                    <a:lnTo>
                      <a:pt x="662" y="185"/>
                    </a:lnTo>
                    <a:lnTo>
                      <a:pt x="652" y="201"/>
                    </a:lnTo>
                    <a:lnTo>
                      <a:pt x="637" y="211"/>
                    </a:lnTo>
                    <a:lnTo>
                      <a:pt x="578" y="245"/>
                    </a:lnTo>
                    <a:lnTo>
                      <a:pt x="556" y="268"/>
                    </a:lnTo>
                    <a:lnTo>
                      <a:pt x="553" y="287"/>
                    </a:lnTo>
                    <a:lnTo>
                      <a:pt x="561" y="335"/>
                    </a:lnTo>
                    <a:lnTo>
                      <a:pt x="570" y="360"/>
                    </a:lnTo>
                    <a:lnTo>
                      <a:pt x="601" y="395"/>
                    </a:lnTo>
                    <a:lnTo>
                      <a:pt x="628" y="412"/>
                    </a:lnTo>
                    <a:lnTo>
                      <a:pt x="727" y="464"/>
                    </a:lnTo>
                    <a:lnTo>
                      <a:pt x="736" y="465"/>
                    </a:lnTo>
                    <a:lnTo>
                      <a:pt x="768" y="492"/>
                    </a:lnTo>
                    <a:lnTo>
                      <a:pt x="820" y="508"/>
                    </a:lnTo>
                    <a:lnTo>
                      <a:pt x="861" y="532"/>
                    </a:lnTo>
                    <a:lnTo>
                      <a:pt x="873" y="541"/>
                    </a:lnTo>
                    <a:lnTo>
                      <a:pt x="883" y="548"/>
                    </a:lnTo>
                    <a:lnTo>
                      <a:pt x="905" y="555"/>
                    </a:lnTo>
                    <a:lnTo>
                      <a:pt x="926" y="566"/>
                    </a:lnTo>
                    <a:lnTo>
                      <a:pt x="927" y="568"/>
                    </a:lnTo>
                    <a:lnTo>
                      <a:pt x="958" y="587"/>
                    </a:lnTo>
                    <a:lnTo>
                      <a:pt x="982" y="596"/>
                    </a:lnTo>
                    <a:lnTo>
                      <a:pt x="1006" y="603"/>
                    </a:lnTo>
                    <a:lnTo>
                      <a:pt x="1035" y="615"/>
                    </a:lnTo>
                    <a:lnTo>
                      <a:pt x="1069" y="631"/>
                    </a:lnTo>
                    <a:lnTo>
                      <a:pt x="1095" y="643"/>
                    </a:lnTo>
                    <a:lnTo>
                      <a:pt x="1100" y="642"/>
                    </a:lnTo>
                    <a:lnTo>
                      <a:pt x="1110" y="647"/>
                    </a:lnTo>
                    <a:lnTo>
                      <a:pt x="1117" y="640"/>
                    </a:lnTo>
                    <a:lnTo>
                      <a:pt x="1121" y="652"/>
                    </a:lnTo>
                    <a:lnTo>
                      <a:pt x="1169" y="672"/>
                    </a:lnTo>
                    <a:lnTo>
                      <a:pt x="1210" y="684"/>
                    </a:lnTo>
                    <a:lnTo>
                      <a:pt x="1257" y="709"/>
                    </a:lnTo>
                    <a:lnTo>
                      <a:pt x="1275" y="721"/>
                    </a:lnTo>
                    <a:lnTo>
                      <a:pt x="1297" y="732"/>
                    </a:lnTo>
                    <a:lnTo>
                      <a:pt x="1307" y="747"/>
                    </a:lnTo>
                    <a:lnTo>
                      <a:pt x="1336" y="762"/>
                    </a:lnTo>
                    <a:lnTo>
                      <a:pt x="1340" y="767"/>
                    </a:lnTo>
                    <a:lnTo>
                      <a:pt x="1367" y="790"/>
                    </a:lnTo>
                    <a:lnTo>
                      <a:pt x="1391" y="820"/>
                    </a:lnTo>
                    <a:lnTo>
                      <a:pt x="1415" y="834"/>
                    </a:lnTo>
                    <a:lnTo>
                      <a:pt x="1447" y="864"/>
                    </a:lnTo>
                    <a:lnTo>
                      <a:pt x="1461" y="878"/>
                    </a:lnTo>
                    <a:lnTo>
                      <a:pt x="1488" y="896"/>
                    </a:lnTo>
                    <a:lnTo>
                      <a:pt x="1579" y="934"/>
                    </a:lnTo>
                    <a:lnTo>
                      <a:pt x="1581" y="933"/>
                    </a:lnTo>
                    <a:lnTo>
                      <a:pt x="1618" y="957"/>
                    </a:lnTo>
                    <a:lnTo>
                      <a:pt x="1646" y="973"/>
                    </a:lnTo>
                    <a:lnTo>
                      <a:pt x="1651" y="975"/>
                    </a:lnTo>
                    <a:lnTo>
                      <a:pt x="1653" y="980"/>
                    </a:lnTo>
                    <a:lnTo>
                      <a:pt x="1687" y="996"/>
                    </a:lnTo>
                    <a:lnTo>
                      <a:pt x="1729" y="1000"/>
                    </a:lnTo>
                    <a:lnTo>
                      <a:pt x="1743" y="1015"/>
                    </a:lnTo>
                    <a:lnTo>
                      <a:pt x="1750" y="1019"/>
                    </a:lnTo>
                    <a:lnTo>
                      <a:pt x="1748" y="1019"/>
                    </a:lnTo>
                    <a:lnTo>
                      <a:pt x="1745" y="1019"/>
                    </a:lnTo>
                    <a:lnTo>
                      <a:pt x="1735" y="1030"/>
                    </a:lnTo>
                    <a:lnTo>
                      <a:pt x="1729" y="1035"/>
                    </a:lnTo>
                    <a:lnTo>
                      <a:pt x="1736" y="1033"/>
                    </a:lnTo>
                    <a:lnTo>
                      <a:pt x="1740" y="1037"/>
                    </a:lnTo>
                    <a:lnTo>
                      <a:pt x="1743" y="1030"/>
                    </a:lnTo>
                    <a:lnTo>
                      <a:pt x="1765" y="1026"/>
                    </a:lnTo>
                    <a:lnTo>
                      <a:pt x="1767" y="1022"/>
                    </a:lnTo>
                    <a:lnTo>
                      <a:pt x="1771" y="1031"/>
                    </a:lnTo>
                    <a:lnTo>
                      <a:pt x="1777" y="1033"/>
                    </a:lnTo>
                    <a:lnTo>
                      <a:pt x="1779" y="1051"/>
                    </a:lnTo>
                    <a:lnTo>
                      <a:pt x="1791" y="1070"/>
                    </a:lnTo>
                    <a:lnTo>
                      <a:pt x="1788" y="1093"/>
                    </a:lnTo>
                    <a:lnTo>
                      <a:pt x="1793" y="1098"/>
                    </a:lnTo>
                    <a:lnTo>
                      <a:pt x="1808" y="1114"/>
                    </a:lnTo>
                    <a:lnTo>
                      <a:pt x="1824" y="1134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F6E83624-3948-104B-B791-9E8ADE4F2AB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127233" y="3698148"/>
                <a:ext cx="787553" cy="695267"/>
              </a:xfrm>
              <a:custGeom>
                <a:avLst/>
                <a:gdLst>
                  <a:gd name="T0" fmla="*/ 599 w 1484"/>
                  <a:gd name="T1" fmla="*/ 490 h 1289"/>
                  <a:gd name="T2" fmla="*/ 627 w 1484"/>
                  <a:gd name="T3" fmla="*/ 471 h 1289"/>
                  <a:gd name="T4" fmla="*/ 635 w 1484"/>
                  <a:gd name="T5" fmla="*/ 445 h 1289"/>
                  <a:gd name="T6" fmla="*/ 633 w 1484"/>
                  <a:gd name="T7" fmla="*/ 417 h 1289"/>
                  <a:gd name="T8" fmla="*/ 610 w 1484"/>
                  <a:gd name="T9" fmla="*/ 384 h 1289"/>
                  <a:gd name="T10" fmla="*/ 588 w 1484"/>
                  <a:gd name="T11" fmla="*/ 372 h 1289"/>
                  <a:gd name="T12" fmla="*/ 561 w 1484"/>
                  <a:gd name="T13" fmla="*/ 360 h 1289"/>
                  <a:gd name="T14" fmla="*/ 528 w 1484"/>
                  <a:gd name="T15" fmla="*/ 372 h 1289"/>
                  <a:gd name="T16" fmla="*/ 497 w 1484"/>
                  <a:gd name="T17" fmla="*/ 349 h 1289"/>
                  <a:gd name="T18" fmla="*/ 476 w 1484"/>
                  <a:gd name="T19" fmla="*/ 334 h 1289"/>
                  <a:gd name="T20" fmla="*/ 459 w 1484"/>
                  <a:gd name="T21" fmla="*/ 304 h 1289"/>
                  <a:gd name="T22" fmla="*/ 408 w 1484"/>
                  <a:gd name="T23" fmla="*/ 284 h 1289"/>
                  <a:gd name="T24" fmla="*/ 392 w 1484"/>
                  <a:gd name="T25" fmla="*/ 256 h 1289"/>
                  <a:gd name="T26" fmla="*/ 407 w 1484"/>
                  <a:gd name="T27" fmla="*/ 226 h 1289"/>
                  <a:gd name="T28" fmla="*/ 453 w 1484"/>
                  <a:gd name="T29" fmla="*/ 240 h 1289"/>
                  <a:gd name="T30" fmla="*/ 479 w 1484"/>
                  <a:gd name="T31" fmla="*/ 226 h 1289"/>
                  <a:gd name="T32" fmla="*/ 446 w 1484"/>
                  <a:gd name="T33" fmla="*/ 195 h 1289"/>
                  <a:gd name="T34" fmla="*/ 431 w 1484"/>
                  <a:gd name="T35" fmla="*/ 158 h 1289"/>
                  <a:gd name="T36" fmla="*/ 430 w 1484"/>
                  <a:gd name="T37" fmla="*/ 124 h 1289"/>
                  <a:gd name="T38" fmla="*/ 428 w 1484"/>
                  <a:gd name="T39" fmla="*/ 101 h 1289"/>
                  <a:gd name="T40" fmla="*/ 459 w 1484"/>
                  <a:gd name="T41" fmla="*/ 92 h 1289"/>
                  <a:gd name="T42" fmla="*/ 486 w 1484"/>
                  <a:gd name="T43" fmla="*/ 68 h 1289"/>
                  <a:gd name="T44" fmla="*/ 458 w 1484"/>
                  <a:gd name="T45" fmla="*/ 38 h 1289"/>
                  <a:gd name="T46" fmla="*/ 430 w 1484"/>
                  <a:gd name="T47" fmla="*/ 54 h 1289"/>
                  <a:gd name="T48" fmla="*/ 395 w 1484"/>
                  <a:gd name="T49" fmla="*/ 73 h 1289"/>
                  <a:gd name="T50" fmla="*/ 355 w 1484"/>
                  <a:gd name="T51" fmla="*/ 79 h 1289"/>
                  <a:gd name="T52" fmla="*/ 329 w 1484"/>
                  <a:gd name="T53" fmla="*/ 112 h 1289"/>
                  <a:gd name="T54" fmla="*/ 301 w 1484"/>
                  <a:gd name="T55" fmla="*/ 136 h 1289"/>
                  <a:gd name="T56" fmla="*/ 288 w 1484"/>
                  <a:gd name="T57" fmla="*/ 149 h 1289"/>
                  <a:gd name="T58" fmla="*/ 264 w 1484"/>
                  <a:gd name="T59" fmla="*/ 149 h 1289"/>
                  <a:gd name="T60" fmla="*/ 252 w 1484"/>
                  <a:gd name="T61" fmla="*/ 141 h 1289"/>
                  <a:gd name="T62" fmla="*/ 242 w 1484"/>
                  <a:gd name="T63" fmla="*/ 122 h 1289"/>
                  <a:gd name="T64" fmla="*/ 212 w 1484"/>
                  <a:gd name="T65" fmla="*/ 120 h 1289"/>
                  <a:gd name="T66" fmla="*/ 209 w 1484"/>
                  <a:gd name="T67" fmla="*/ 110 h 1289"/>
                  <a:gd name="T68" fmla="*/ 195 w 1484"/>
                  <a:gd name="T69" fmla="*/ 87 h 1289"/>
                  <a:gd name="T70" fmla="*/ 190 w 1484"/>
                  <a:gd name="T71" fmla="*/ 65 h 1289"/>
                  <a:gd name="T72" fmla="*/ 161 w 1484"/>
                  <a:gd name="T73" fmla="*/ 61 h 1289"/>
                  <a:gd name="T74" fmla="*/ 118 w 1484"/>
                  <a:gd name="T75" fmla="*/ 46 h 1289"/>
                  <a:gd name="T76" fmla="*/ 113 w 1484"/>
                  <a:gd name="T77" fmla="*/ 3 h 1289"/>
                  <a:gd name="T78" fmla="*/ 79 w 1484"/>
                  <a:gd name="T79" fmla="*/ 7 h 1289"/>
                  <a:gd name="T80" fmla="*/ 87 w 1484"/>
                  <a:gd name="T81" fmla="*/ 45 h 1289"/>
                  <a:gd name="T82" fmla="*/ 76 w 1484"/>
                  <a:gd name="T83" fmla="*/ 69 h 1289"/>
                  <a:gd name="T84" fmla="*/ 49 w 1484"/>
                  <a:gd name="T85" fmla="*/ 93 h 1289"/>
                  <a:gd name="T86" fmla="*/ 28 w 1484"/>
                  <a:gd name="T87" fmla="*/ 110 h 1289"/>
                  <a:gd name="T88" fmla="*/ 10 w 1484"/>
                  <a:gd name="T89" fmla="*/ 137 h 1289"/>
                  <a:gd name="T90" fmla="*/ 66 w 1484"/>
                  <a:gd name="T91" fmla="*/ 219 h 1289"/>
                  <a:gd name="T92" fmla="*/ 116 w 1484"/>
                  <a:gd name="T93" fmla="*/ 275 h 1289"/>
                  <a:gd name="T94" fmla="*/ 168 w 1484"/>
                  <a:gd name="T95" fmla="*/ 314 h 1289"/>
                  <a:gd name="T96" fmla="*/ 193 w 1484"/>
                  <a:gd name="T97" fmla="*/ 375 h 1289"/>
                  <a:gd name="T98" fmla="*/ 239 w 1484"/>
                  <a:gd name="T99" fmla="*/ 405 h 1289"/>
                  <a:gd name="T100" fmla="*/ 326 w 1484"/>
                  <a:gd name="T101" fmla="*/ 490 h 1289"/>
                  <a:gd name="T102" fmla="*/ 408 w 1484"/>
                  <a:gd name="T103" fmla="*/ 554 h 1289"/>
                  <a:gd name="T104" fmla="*/ 503 w 1484"/>
                  <a:gd name="T105" fmla="*/ 549 h 1289"/>
                  <a:gd name="T106" fmla="*/ 526 w 1484"/>
                  <a:gd name="T107" fmla="*/ 553 h 1289"/>
                  <a:gd name="T108" fmla="*/ 585 w 1484"/>
                  <a:gd name="T109" fmla="*/ 545 h 1289"/>
                  <a:gd name="T110" fmla="*/ 597 w 1484"/>
                  <a:gd name="T111" fmla="*/ 530 h 128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1484" h="1289">
                    <a:moveTo>
                      <a:pt x="1399" y="1185"/>
                    </a:moveTo>
                    <a:lnTo>
                      <a:pt x="1397" y="1171"/>
                    </a:lnTo>
                    <a:lnTo>
                      <a:pt x="1397" y="1157"/>
                    </a:lnTo>
                    <a:lnTo>
                      <a:pt x="1402" y="1148"/>
                    </a:lnTo>
                    <a:lnTo>
                      <a:pt x="1399" y="1139"/>
                    </a:lnTo>
                    <a:lnTo>
                      <a:pt x="1395" y="1134"/>
                    </a:lnTo>
                    <a:lnTo>
                      <a:pt x="1390" y="1131"/>
                    </a:lnTo>
                    <a:lnTo>
                      <a:pt x="1390" y="1124"/>
                    </a:lnTo>
                    <a:lnTo>
                      <a:pt x="1405" y="1116"/>
                    </a:lnTo>
                    <a:lnTo>
                      <a:pt x="1414" y="1116"/>
                    </a:lnTo>
                    <a:lnTo>
                      <a:pt x="1416" y="1115"/>
                    </a:lnTo>
                    <a:lnTo>
                      <a:pt x="1428" y="1106"/>
                    </a:lnTo>
                    <a:lnTo>
                      <a:pt x="1450" y="1086"/>
                    </a:lnTo>
                    <a:lnTo>
                      <a:pt x="1455" y="1086"/>
                    </a:lnTo>
                    <a:lnTo>
                      <a:pt x="1465" y="1071"/>
                    </a:lnTo>
                    <a:lnTo>
                      <a:pt x="1453" y="1064"/>
                    </a:lnTo>
                    <a:lnTo>
                      <a:pt x="1455" y="1060"/>
                    </a:lnTo>
                    <a:lnTo>
                      <a:pt x="1465" y="1048"/>
                    </a:lnTo>
                    <a:lnTo>
                      <a:pt x="1481" y="1041"/>
                    </a:lnTo>
                    <a:lnTo>
                      <a:pt x="1484" y="1041"/>
                    </a:lnTo>
                    <a:lnTo>
                      <a:pt x="1472" y="1027"/>
                    </a:lnTo>
                    <a:lnTo>
                      <a:pt x="1481" y="1025"/>
                    </a:lnTo>
                    <a:lnTo>
                      <a:pt x="1484" y="1014"/>
                    </a:lnTo>
                    <a:lnTo>
                      <a:pt x="1470" y="1004"/>
                    </a:lnTo>
                    <a:lnTo>
                      <a:pt x="1467" y="997"/>
                    </a:lnTo>
                    <a:lnTo>
                      <a:pt x="1475" y="988"/>
                    </a:lnTo>
                    <a:lnTo>
                      <a:pt x="1470" y="968"/>
                    </a:lnTo>
                    <a:lnTo>
                      <a:pt x="1467" y="961"/>
                    </a:lnTo>
                    <a:lnTo>
                      <a:pt x="1465" y="949"/>
                    </a:lnTo>
                    <a:lnTo>
                      <a:pt x="1462" y="937"/>
                    </a:lnTo>
                    <a:lnTo>
                      <a:pt x="1455" y="930"/>
                    </a:lnTo>
                    <a:lnTo>
                      <a:pt x="1434" y="910"/>
                    </a:lnTo>
                    <a:lnTo>
                      <a:pt x="1428" y="898"/>
                    </a:lnTo>
                    <a:lnTo>
                      <a:pt x="1424" y="889"/>
                    </a:lnTo>
                    <a:lnTo>
                      <a:pt x="1414" y="885"/>
                    </a:lnTo>
                    <a:lnTo>
                      <a:pt x="1410" y="878"/>
                    </a:lnTo>
                    <a:lnTo>
                      <a:pt x="1410" y="875"/>
                    </a:lnTo>
                    <a:lnTo>
                      <a:pt x="1407" y="871"/>
                    </a:lnTo>
                    <a:lnTo>
                      <a:pt x="1404" y="875"/>
                    </a:lnTo>
                    <a:lnTo>
                      <a:pt x="1387" y="875"/>
                    </a:lnTo>
                    <a:lnTo>
                      <a:pt x="1366" y="866"/>
                    </a:lnTo>
                    <a:lnTo>
                      <a:pt x="1363" y="857"/>
                    </a:lnTo>
                    <a:lnTo>
                      <a:pt x="1349" y="866"/>
                    </a:lnTo>
                    <a:lnTo>
                      <a:pt x="1339" y="863"/>
                    </a:lnTo>
                    <a:lnTo>
                      <a:pt x="1330" y="856"/>
                    </a:lnTo>
                    <a:lnTo>
                      <a:pt x="1325" y="852"/>
                    </a:lnTo>
                    <a:lnTo>
                      <a:pt x="1322" y="841"/>
                    </a:lnTo>
                    <a:lnTo>
                      <a:pt x="1313" y="822"/>
                    </a:lnTo>
                    <a:lnTo>
                      <a:pt x="1301" y="831"/>
                    </a:lnTo>
                    <a:lnTo>
                      <a:pt x="1289" y="826"/>
                    </a:lnTo>
                    <a:lnTo>
                      <a:pt x="1275" y="813"/>
                    </a:lnTo>
                    <a:lnTo>
                      <a:pt x="1260" y="818"/>
                    </a:lnTo>
                    <a:lnTo>
                      <a:pt x="1263" y="827"/>
                    </a:lnTo>
                    <a:lnTo>
                      <a:pt x="1246" y="840"/>
                    </a:lnTo>
                    <a:lnTo>
                      <a:pt x="1231" y="848"/>
                    </a:lnTo>
                    <a:lnTo>
                      <a:pt x="1224" y="857"/>
                    </a:lnTo>
                    <a:lnTo>
                      <a:pt x="1193" y="843"/>
                    </a:lnTo>
                    <a:lnTo>
                      <a:pt x="1193" y="838"/>
                    </a:lnTo>
                    <a:lnTo>
                      <a:pt x="1185" y="822"/>
                    </a:lnTo>
                    <a:lnTo>
                      <a:pt x="1176" y="818"/>
                    </a:lnTo>
                    <a:lnTo>
                      <a:pt x="1174" y="818"/>
                    </a:lnTo>
                    <a:lnTo>
                      <a:pt x="1171" y="818"/>
                    </a:lnTo>
                    <a:lnTo>
                      <a:pt x="1152" y="804"/>
                    </a:lnTo>
                    <a:lnTo>
                      <a:pt x="1132" y="794"/>
                    </a:lnTo>
                    <a:lnTo>
                      <a:pt x="1121" y="796"/>
                    </a:lnTo>
                    <a:lnTo>
                      <a:pt x="1118" y="806"/>
                    </a:lnTo>
                    <a:lnTo>
                      <a:pt x="1113" y="808"/>
                    </a:lnTo>
                    <a:lnTo>
                      <a:pt x="1108" y="799"/>
                    </a:lnTo>
                    <a:lnTo>
                      <a:pt x="1104" y="790"/>
                    </a:lnTo>
                    <a:lnTo>
                      <a:pt x="1104" y="771"/>
                    </a:lnTo>
                    <a:lnTo>
                      <a:pt x="1099" y="767"/>
                    </a:lnTo>
                    <a:lnTo>
                      <a:pt x="1115" y="739"/>
                    </a:lnTo>
                    <a:lnTo>
                      <a:pt x="1111" y="732"/>
                    </a:lnTo>
                    <a:lnTo>
                      <a:pt x="1098" y="722"/>
                    </a:lnTo>
                    <a:lnTo>
                      <a:pt x="1092" y="725"/>
                    </a:lnTo>
                    <a:lnTo>
                      <a:pt x="1080" y="709"/>
                    </a:lnTo>
                    <a:lnTo>
                      <a:pt x="1065" y="700"/>
                    </a:lnTo>
                    <a:lnTo>
                      <a:pt x="1063" y="704"/>
                    </a:lnTo>
                    <a:lnTo>
                      <a:pt x="1056" y="700"/>
                    </a:lnTo>
                    <a:lnTo>
                      <a:pt x="1029" y="681"/>
                    </a:lnTo>
                    <a:lnTo>
                      <a:pt x="1009" y="674"/>
                    </a:lnTo>
                    <a:lnTo>
                      <a:pt x="952" y="642"/>
                    </a:lnTo>
                    <a:lnTo>
                      <a:pt x="950" y="655"/>
                    </a:lnTo>
                    <a:lnTo>
                      <a:pt x="945" y="656"/>
                    </a:lnTo>
                    <a:lnTo>
                      <a:pt x="938" y="656"/>
                    </a:lnTo>
                    <a:lnTo>
                      <a:pt x="921" y="646"/>
                    </a:lnTo>
                    <a:lnTo>
                      <a:pt x="920" y="640"/>
                    </a:lnTo>
                    <a:lnTo>
                      <a:pt x="908" y="625"/>
                    </a:lnTo>
                    <a:lnTo>
                      <a:pt x="908" y="614"/>
                    </a:lnTo>
                    <a:lnTo>
                      <a:pt x="904" y="602"/>
                    </a:lnTo>
                    <a:lnTo>
                      <a:pt x="908" y="591"/>
                    </a:lnTo>
                    <a:lnTo>
                      <a:pt x="908" y="589"/>
                    </a:lnTo>
                    <a:lnTo>
                      <a:pt x="911" y="572"/>
                    </a:lnTo>
                    <a:lnTo>
                      <a:pt x="911" y="568"/>
                    </a:lnTo>
                    <a:lnTo>
                      <a:pt x="920" y="572"/>
                    </a:lnTo>
                    <a:lnTo>
                      <a:pt x="937" y="554"/>
                    </a:lnTo>
                    <a:lnTo>
                      <a:pt x="947" y="533"/>
                    </a:lnTo>
                    <a:lnTo>
                      <a:pt x="944" y="522"/>
                    </a:lnTo>
                    <a:lnTo>
                      <a:pt x="968" y="528"/>
                    </a:lnTo>
                    <a:lnTo>
                      <a:pt x="991" y="545"/>
                    </a:lnTo>
                    <a:lnTo>
                      <a:pt x="998" y="540"/>
                    </a:lnTo>
                    <a:lnTo>
                      <a:pt x="1024" y="554"/>
                    </a:lnTo>
                    <a:lnTo>
                      <a:pt x="1029" y="563"/>
                    </a:lnTo>
                    <a:lnTo>
                      <a:pt x="1034" y="565"/>
                    </a:lnTo>
                    <a:lnTo>
                      <a:pt x="1050" y="554"/>
                    </a:lnTo>
                    <a:lnTo>
                      <a:pt x="1058" y="563"/>
                    </a:lnTo>
                    <a:lnTo>
                      <a:pt x="1068" y="563"/>
                    </a:lnTo>
                    <a:lnTo>
                      <a:pt x="1080" y="542"/>
                    </a:lnTo>
                    <a:lnTo>
                      <a:pt x="1080" y="536"/>
                    </a:lnTo>
                    <a:lnTo>
                      <a:pt x="1096" y="533"/>
                    </a:lnTo>
                    <a:lnTo>
                      <a:pt x="1089" y="526"/>
                    </a:lnTo>
                    <a:lnTo>
                      <a:pt x="1111" y="522"/>
                    </a:lnTo>
                    <a:lnTo>
                      <a:pt x="1103" y="515"/>
                    </a:lnTo>
                    <a:lnTo>
                      <a:pt x="1084" y="499"/>
                    </a:lnTo>
                    <a:lnTo>
                      <a:pt x="1089" y="492"/>
                    </a:lnTo>
                    <a:lnTo>
                      <a:pt x="1086" y="489"/>
                    </a:lnTo>
                    <a:lnTo>
                      <a:pt x="1067" y="482"/>
                    </a:lnTo>
                    <a:lnTo>
                      <a:pt x="1051" y="468"/>
                    </a:lnTo>
                    <a:lnTo>
                      <a:pt x="1034" y="450"/>
                    </a:lnTo>
                    <a:lnTo>
                      <a:pt x="1029" y="443"/>
                    </a:lnTo>
                    <a:lnTo>
                      <a:pt x="1024" y="409"/>
                    </a:lnTo>
                    <a:lnTo>
                      <a:pt x="1007" y="399"/>
                    </a:lnTo>
                    <a:lnTo>
                      <a:pt x="997" y="394"/>
                    </a:lnTo>
                    <a:lnTo>
                      <a:pt x="991" y="390"/>
                    </a:lnTo>
                    <a:lnTo>
                      <a:pt x="981" y="381"/>
                    </a:lnTo>
                    <a:lnTo>
                      <a:pt x="1000" y="365"/>
                    </a:lnTo>
                    <a:lnTo>
                      <a:pt x="1003" y="351"/>
                    </a:lnTo>
                    <a:lnTo>
                      <a:pt x="1002" y="346"/>
                    </a:lnTo>
                    <a:lnTo>
                      <a:pt x="990" y="341"/>
                    </a:lnTo>
                    <a:lnTo>
                      <a:pt x="961" y="312"/>
                    </a:lnTo>
                    <a:lnTo>
                      <a:pt x="973" y="298"/>
                    </a:lnTo>
                    <a:lnTo>
                      <a:pt x="983" y="298"/>
                    </a:lnTo>
                    <a:lnTo>
                      <a:pt x="997" y="286"/>
                    </a:lnTo>
                    <a:lnTo>
                      <a:pt x="993" y="281"/>
                    </a:lnTo>
                    <a:lnTo>
                      <a:pt x="995" y="261"/>
                    </a:lnTo>
                    <a:lnTo>
                      <a:pt x="990" y="258"/>
                    </a:lnTo>
                    <a:lnTo>
                      <a:pt x="986" y="245"/>
                    </a:lnTo>
                    <a:lnTo>
                      <a:pt x="983" y="237"/>
                    </a:lnTo>
                    <a:lnTo>
                      <a:pt x="988" y="238"/>
                    </a:lnTo>
                    <a:lnTo>
                      <a:pt x="993" y="233"/>
                    </a:lnTo>
                    <a:lnTo>
                      <a:pt x="993" y="216"/>
                    </a:lnTo>
                    <a:lnTo>
                      <a:pt x="1005" y="207"/>
                    </a:lnTo>
                    <a:lnTo>
                      <a:pt x="1003" y="200"/>
                    </a:lnTo>
                    <a:lnTo>
                      <a:pt x="1026" y="207"/>
                    </a:lnTo>
                    <a:lnTo>
                      <a:pt x="1038" y="208"/>
                    </a:lnTo>
                    <a:lnTo>
                      <a:pt x="1053" y="201"/>
                    </a:lnTo>
                    <a:lnTo>
                      <a:pt x="1065" y="212"/>
                    </a:lnTo>
                    <a:lnTo>
                      <a:pt x="1086" y="205"/>
                    </a:lnTo>
                    <a:lnTo>
                      <a:pt x="1098" y="207"/>
                    </a:lnTo>
                    <a:lnTo>
                      <a:pt x="1116" y="200"/>
                    </a:lnTo>
                    <a:lnTo>
                      <a:pt x="1120" y="196"/>
                    </a:lnTo>
                    <a:lnTo>
                      <a:pt x="1120" y="171"/>
                    </a:lnTo>
                    <a:lnTo>
                      <a:pt x="1128" y="157"/>
                    </a:lnTo>
                    <a:lnTo>
                      <a:pt x="1128" y="156"/>
                    </a:lnTo>
                    <a:lnTo>
                      <a:pt x="1111" y="149"/>
                    </a:lnTo>
                    <a:lnTo>
                      <a:pt x="1109" y="149"/>
                    </a:lnTo>
                    <a:lnTo>
                      <a:pt x="1096" y="136"/>
                    </a:lnTo>
                    <a:lnTo>
                      <a:pt x="1096" y="124"/>
                    </a:lnTo>
                    <a:lnTo>
                      <a:pt x="1099" y="115"/>
                    </a:lnTo>
                    <a:lnTo>
                      <a:pt x="1086" y="104"/>
                    </a:lnTo>
                    <a:lnTo>
                      <a:pt x="1063" y="87"/>
                    </a:lnTo>
                    <a:lnTo>
                      <a:pt x="1058" y="78"/>
                    </a:lnTo>
                    <a:lnTo>
                      <a:pt x="1048" y="80"/>
                    </a:lnTo>
                    <a:lnTo>
                      <a:pt x="1039" y="92"/>
                    </a:lnTo>
                    <a:lnTo>
                      <a:pt x="1002" y="83"/>
                    </a:lnTo>
                    <a:lnTo>
                      <a:pt x="1003" y="101"/>
                    </a:lnTo>
                    <a:lnTo>
                      <a:pt x="993" y="119"/>
                    </a:lnTo>
                    <a:lnTo>
                      <a:pt x="998" y="124"/>
                    </a:lnTo>
                    <a:lnTo>
                      <a:pt x="986" y="143"/>
                    </a:lnTo>
                    <a:lnTo>
                      <a:pt x="986" y="145"/>
                    </a:lnTo>
                    <a:lnTo>
                      <a:pt x="978" y="150"/>
                    </a:lnTo>
                    <a:lnTo>
                      <a:pt x="968" y="141"/>
                    </a:lnTo>
                    <a:lnTo>
                      <a:pt x="952" y="159"/>
                    </a:lnTo>
                    <a:lnTo>
                      <a:pt x="928" y="171"/>
                    </a:lnTo>
                    <a:lnTo>
                      <a:pt x="915" y="168"/>
                    </a:lnTo>
                    <a:lnTo>
                      <a:pt x="911" y="161"/>
                    </a:lnTo>
                    <a:lnTo>
                      <a:pt x="904" y="161"/>
                    </a:lnTo>
                    <a:lnTo>
                      <a:pt x="901" y="175"/>
                    </a:lnTo>
                    <a:lnTo>
                      <a:pt x="865" y="175"/>
                    </a:lnTo>
                    <a:lnTo>
                      <a:pt x="850" y="186"/>
                    </a:lnTo>
                    <a:lnTo>
                      <a:pt x="832" y="177"/>
                    </a:lnTo>
                    <a:lnTo>
                      <a:pt x="824" y="182"/>
                    </a:lnTo>
                    <a:lnTo>
                      <a:pt x="831" y="219"/>
                    </a:lnTo>
                    <a:lnTo>
                      <a:pt x="820" y="221"/>
                    </a:lnTo>
                    <a:lnTo>
                      <a:pt x="812" y="223"/>
                    </a:lnTo>
                    <a:lnTo>
                      <a:pt x="788" y="242"/>
                    </a:lnTo>
                    <a:lnTo>
                      <a:pt x="769" y="242"/>
                    </a:lnTo>
                    <a:lnTo>
                      <a:pt x="762" y="244"/>
                    </a:lnTo>
                    <a:lnTo>
                      <a:pt x="762" y="258"/>
                    </a:lnTo>
                    <a:lnTo>
                      <a:pt x="747" y="261"/>
                    </a:lnTo>
                    <a:lnTo>
                      <a:pt x="726" y="268"/>
                    </a:lnTo>
                    <a:lnTo>
                      <a:pt x="743" y="291"/>
                    </a:lnTo>
                    <a:lnTo>
                      <a:pt x="735" y="300"/>
                    </a:lnTo>
                    <a:lnTo>
                      <a:pt x="726" y="297"/>
                    </a:lnTo>
                    <a:lnTo>
                      <a:pt x="721" y="302"/>
                    </a:lnTo>
                    <a:lnTo>
                      <a:pt x="699" y="314"/>
                    </a:lnTo>
                    <a:lnTo>
                      <a:pt x="692" y="309"/>
                    </a:lnTo>
                    <a:lnTo>
                      <a:pt x="685" y="293"/>
                    </a:lnTo>
                    <a:lnTo>
                      <a:pt x="672" y="297"/>
                    </a:lnTo>
                    <a:lnTo>
                      <a:pt x="673" y="309"/>
                    </a:lnTo>
                    <a:lnTo>
                      <a:pt x="668" y="327"/>
                    </a:lnTo>
                    <a:lnTo>
                      <a:pt x="672" y="335"/>
                    </a:lnTo>
                    <a:lnTo>
                      <a:pt x="667" y="344"/>
                    </a:lnTo>
                    <a:lnTo>
                      <a:pt x="665" y="346"/>
                    </a:lnTo>
                    <a:lnTo>
                      <a:pt x="651" y="357"/>
                    </a:lnTo>
                    <a:lnTo>
                      <a:pt x="634" y="362"/>
                    </a:lnTo>
                    <a:lnTo>
                      <a:pt x="620" y="376"/>
                    </a:lnTo>
                    <a:lnTo>
                      <a:pt x="615" y="372"/>
                    </a:lnTo>
                    <a:lnTo>
                      <a:pt x="614" y="355"/>
                    </a:lnTo>
                    <a:lnTo>
                      <a:pt x="612" y="344"/>
                    </a:lnTo>
                    <a:lnTo>
                      <a:pt x="598" y="348"/>
                    </a:lnTo>
                    <a:lnTo>
                      <a:pt x="595" y="344"/>
                    </a:lnTo>
                    <a:lnTo>
                      <a:pt x="586" y="353"/>
                    </a:lnTo>
                    <a:lnTo>
                      <a:pt x="584" y="348"/>
                    </a:lnTo>
                    <a:lnTo>
                      <a:pt x="571" y="350"/>
                    </a:lnTo>
                    <a:lnTo>
                      <a:pt x="581" y="341"/>
                    </a:lnTo>
                    <a:lnTo>
                      <a:pt x="584" y="325"/>
                    </a:lnTo>
                    <a:lnTo>
                      <a:pt x="579" y="325"/>
                    </a:lnTo>
                    <a:lnTo>
                      <a:pt x="557" y="330"/>
                    </a:lnTo>
                    <a:lnTo>
                      <a:pt x="555" y="304"/>
                    </a:lnTo>
                    <a:lnTo>
                      <a:pt x="562" y="302"/>
                    </a:lnTo>
                    <a:lnTo>
                      <a:pt x="559" y="295"/>
                    </a:lnTo>
                    <a:lnTo>
                      <a:pt x="554" y="290"/>
                    </a:lnTo>
                    <a:lnTo>
                      <a:pt x="560" y="281"/>
                    </a:lnTo>
                    <a:lnTo>
                      <a:pt x="557" y="274"/>
                    </a:lnTo>
                    <a:lnTo>
                      <a:pt x="542" y="270"/>
                    </a:lnTo>
                    <a:lnTo>
                      <a:pt x="540" y="274"/>
                    </a:lnTo>
                    <a:lnTo>
                      <a:pt x="521" y="288"/>
                    </a:lnTo>
                    <a:lnTo>
                      <a:pt x="509" y="275"/>
                    </a:lnTo>
                    <a:lnTo>
                      <a:pt x="507" y="274"/>
                    </a:lnTo>
                    <a:lnTo>
                      <a:pt x="492" y="277"/>
                    </a:lnTo>
                    <a:lnTo>
                      <a:pt x="490" y="277"/>
                    </a:lnTo>
                    <a:lnTo>
                      <a:pt x="484" y="272"/>
                    </a:lnTo>
                    <a:lnTo>
                      <a:pt x="494" y="270"/>
                    </a:lnTo>
                    <a:lnTo>
                      <a:pt x="489" y="267"/>
                    </a:lnTo>
                    <a:lnTo>
                      <a:pt x="480" y="261"/>
                    </a:lnTo>
                    <a:lnTo>
                      <a:pt x="475" y="260"/>
                    </a:lnTo>
                    <a:lnTo>
                      <a:pt x="484" y="254"/>
                    </a:lnTo>
                    <a:lnTo>
                      <a:pt x="477" y="251"/>
                    </a:lnTo>
                    <a:lnTo>
                      <a:pt x="470" y="238"/>
                    </a:lnTo>
                    <a:lnTo>
                      <a:pt x="477" y="235"/>
                    </a:lnTo>
                    <a:lnTo>
                      <a:pt x="475" y="223"/>
                    </a:lnTo>
                    <a:lnTo>
                      <a:pt x="470" y="221"/>
                    </a:lnTo>
                    <a:lnTo>
                      <a:pt x="458" y="214"/>
                    </a:lnTo>
                    <a:lnTo>
                      <a:pt x="453" y="201"/>
                    </a:lnTo>
                    <a:lnTo>
                      <a:pt x="460" y="191"/>
                    </a:lnTo>
                    <a:lnTo>
                      <a:pt x="453" y="182"/>
                    </a:lnTo>
                    <a:lnTo>
                      <a:pt x="449" y="177"/>
                    </a:lnTo>
                    <a:lnTo>
                      <a:pt x="453" y="171"/>
                    </a:lnTo>
                    <a:lnTo>
                      <a:pt x="456" y="166"/>
                    </a:lnTo>
                    <a:lnTo>
                      <a:pt x="448" y="161"/>
                    </a:lnTo>
                    <a:lnTo>
                      <a:pt x="441" y="149"/>
                    </a:lnTo>
                    <a:lnTo>
                      <a:pt x="431" y="138"/>
                    </a:lnTo>
                    <a:lnTo>
                      <a:pt x="410" y="129"/>
                    </a:lnTo>
                    <a:lnTo>
                      <a:pt x="398" y="143"/>
                    </a:lnTo>
                    <a:lnTo>
                      <a:pt x="393" y="141"/>
                    </a:lnTo>
                    <a:lnTo>
                      <a:pt x="389" y="149"/>
                    </a:lnTo>
                    <a:lnTo>
                      <a:pt x="377" y="138"/>
                    </a:lnTo>
                    <a:lnTo>
                      <a:pt x="374" y="141"/>
                    </a:lnTo>
                    <a:lnTo>
                      <a:pt x="360" y="143"/>
                    </a:lnTo>
                    <a:lnTo>
                      <a:pt x="345" y="149"/>
                    </a:lnTo>
                    <a:lnTo>
                      <a:pt x="335" y="154"/>
                    </a:lnTo>
                    <a:lnTo>
                      <a:pt x="321" y="138"/>
                    </a:lnTo>
                    <a:lnTo>
                      <a:pt x="283" y="122"/>
                    </a:lnTo>
                    <a:lnTo>
                      <a:pt x="289" y="113"/>
                    </a:lnTo>
                    <a:lnTo>
                      <a:pt x="273" y="106"/>
                    </a:lnTo>
                    <a:lnTo>
                      <a:pt x="285" y="90"/>
                    </a:lnTo>
                    <a:lnTo>
                      <a:pt x="294" y="89"/>
                    </a:lnTo>
                    <a:lnTo>
                      <a:pt x="301" y="82"/>
                    </a:lnTo>
                    <a:lnTo>
                      <a:pt x="306" y="64"/>
                    </a:lnTo>
                    <a:lnTo>
                      <a:pt x="306" y="60"/>
                    </a:lnTo>
                    <a:lnTo>
                      <a:pt x="277" y="48"/>
                    </a:lnTo>
                    <a:lnTo>
                      <a:pt x="263" y="6"/>
                    </a:lnTo>
                    <a:lnTo>
                      <a:pt x="256" y="4"/>
                    </a:lnTo>
                    <a:lnTo>
                      <a:pt x="232" y="0"/>
                    </a:lnTo>
                    <a:lnTo>
                      <a:pt x="213" y="11"/>
                    </a:lnTo>
                    <a:lnTo>
                      <a:pt x="208" y="25"/>
                    </a:lnTo>
                    <a:lnTo>
                      <a:pt x="205" y="36"/>
                    </a:lnTo>
                    <a:lnTo>
                      <a:pt x="188" y="15"/>
                    </a:lnTo>
                    <a:lnTo>
                      <a:pt x="184" y="16"/>
                    </a:lnTo>
                    <a:lnTo>
                      <a:pt x="171" y="43"/>
                    </a:lnTo>
                    <a:lnTo>
                      <a:pt x="181" y="50"/>
                    </a:lnTo>
                    <a:lnTo>
                      <a:pt x="191" y="60"/>
                    </a:lnTo>
                    <a:lnTo>
                      <a:pt x="193" y="66"/>
                    </a:lnTo>
                    <a:lnTo>
                      <a:pt x="213" y="74"/>
                    </a:lnTo>
                    <a:lnTo>
                      <a:pt x="206" y="83"/>
                    </a:lnTo>
                    <a:lnTo>
                      <a:pt x="201" y="103"/>
                    </a:lnTo>
                    <a:lnTo>
                      <a:pt x="191" y="104"/>
                    </a:lnTo>
                    <a:lnTo>
                      <a:pt x="193" y="129"/>
                    </a:lnTo>
                    <a:lnTo>
                      <a:pt x="203" y="136"/>
                    </a:lnTo>
                    <a:lnTo>
                      <a:pt x="205" y="154"/>
                    </a:lnTo>
                    <a:lnTo>
                      <a:pt x="200" y="156"/>
                    </a:lnTo>
                    <a:lnTo>
                      <a:pt x="191" y="163"/>
                    </a:lnTo>
                    <a:lnTo>
                      <a:pt x="176" y="159"/>
                    </a:lnTo>
                    <a:lnTo>
                      <a:pt x="174" y="163"/>
                    </a:lnTo>
                    <a:lnTo>
                      <a:pt x="165" y="184"/>
                    </a:lnTo>
                    <a:lnTo>
                      <a:pt x="153" y="182"/>
                    </a:lnTo>
                    <a:lnTo>
                      <a:pt x="133" y="193"/>
                    </a:lnTo>
                    <a:lnTo>
                      <a:pt x="135" y="200"/>
                    </a:lnTo>
                    <a:lnTo>
                      <a:pt x="124" y="208"/>
                    </a:lnTo>
                    <a:lnTo>
                      <a:pt x="114" y="214"/>
                    </a:lnTo>
                    <a:lnTo>
                      <a:pt x="104" y="214"/>
                    </a:lnTo>
                    <a:lnTo>
                      <a:pt x="95" y="223"/>
                    </a:lnTo>
                    <a:lnTo>
                      <a:pt x="87" y="214"/>
                    </a:lnTo>
                    <a:lnTo>
                      <a:pt x="73" y="216"/>
                    </a:lnTo>
                    <a:lnTo>
                      <a:pt x="76" y="230"/>
                    </a:lnTo>
                    <a:lnTo>
                      <a:pt x="78" y="235"/>
                    </a:lnTo>
                    <a:lnTo>
                      <a:pt x="65" y="253"/>
                    </a:lnTo>
                    <a:lnTo>
                      <a:pt x="71" y="260"/>
                    </a:lnTo>
                    <a:lnTo>
                      <a:pt x="80" y="270"/>
                    </a:lnTo>
                    <a:lnTo>
                      <a:pt x="97" y="277"/>
                    </a:lnTo>
                    <a:lnTo>
                      <a:pt x="97" y="320"/>
                    </a:lnTo>
                    <a:lnTo>
                      <a:pt x="58" y="314"/>
                    </a:lnTo>
                    <a:lnTo>
                      <a:pt x="41" y="321"/>
                    </a:lnTo>
                    <a:lnTo>
                      <a:pt x="23" y="316"/>
                    </a:lnTo>
                    <a:lnTo>
                      <a:pt x="18" y="328"/>
                    </a:lnTo>
                    <a:lnTo>
                      <a:pt x="3" y="346"/>
                    </a:lnTo>
                    <a:lnTo>
                      <a:pt x="0" y="365"/>
                    </a:lnTo>
                    <a:lnTo>
                      <a:pt x="71" y="404"/>
                    </a:lnTo>
                    <a:lnTo>
                      <a:pt x="106" y="431"/>
                    </a:lnTo>
                    <a:lnTo>
                      <a:pt x="138" y="475"/>
                    </a:lnTo>
                    <a:lnTo>
                      <a:pt x="152" y="505"/>
                    </a:lnTo>
                    <a:lnTo>
                      <a:pt x="165" y="528"/>
                    </a:lnTo>
                    <a:lnTo>
                      <a:pt x="164" y="538"/>
                    </a:lnTo>
                    <a:lnTo>
                      <a:pt x="189" y="579"/>
                    </a:lnTo>
                    <a:lnTo>
                      <a:pt x="210" y="614"/>
                    </a:lnTo>
                    <a:lnTo>
                      <a:pt x="212" y="618"/>
                    </a:lnTo>
                    <a:lnTo>
                      <a:pt x="225" y="640"/>
                    </a:lnTo>
                    <a:lnTo>
                      <a:pt x="268" y="633"/>
                    </a:lnTo>
                    <a:lnTo>
                      <a:pt x="299" y="655"/>
                    </a:lnTo>
                    <a:lnTo>
                      <a:pt x="307" y="667"/>
                    </a:lnTo>
                    <a:lnTo>
                      <a:pt x="321" y="670"/>
                    </a:lnTo>
                    <a:lnTo>
                      <a:pt x="336" y="684"/>
                    </a:lnTo>
                    <a:lnTo>
                      <a:pt x="345" y="699"/>
                    </a:lnTo>
                    <a:lnTo>
                      <a:pt x="352" y="700"/>
                    </a:lnTo>
                    <a:lnTo>
                      <a:pt x="389" y="723"/>
                    </a:lnTo>
                    <a:lnTo>
                      <a:pt x="398" y="730"/>
                    </a:lnTo>
                    <a:lnTo>
                      <a:pt x="410" y="746"/>
                    </a:lnTo>
                    <a:lnTo>
                      <a:pt x="420" y="764"/>
                    </a:lnTo>
                    <a:lnTo>
                      <a:pt x="436" y="804"/>
                    </a:lnTo>
                    <a:lnTo>
                      <a:pt x="444" y="834"/>
                    </a:lnTo>
                    <a:lnTo>
                      <a:pt x="444" y="843"/>
                    </a:lnTo>
                    <a:lnTo>
                      <a:pt x="448" y="864"/>
                    </a:lnTo>
                    <a:lnTo>
                      <a:pt x="444" y="866"/>
                    </a:lnTo>
                    <a:lnTo>
                      <a:pt x="451" y="868"/>
                    </a:lnTo>
                    <a:lnTo>
                      <a:pt x="456" y="870"/>
                    </a:lnTo>
                    <a:lnTo>
                      <a:pt x="482" y="880"/>
                    </a:lnTo>
                    <a:lnTo>
                      <a:pt x="504" y="893"/>
                    </a:lnTo>
                    <a:lnTo>
                      <a:pt x="528" y="908"/>
                    </a:lnTo>
                    <a:lnTo>
                      <a:pt x="555" y="935"/>
                    </a:lnTo>
                    <a:lnTo>
                      <a:pt x="596" y="982"/>
                    </a:lnTo>
                    <a:lnTo>
                      <a:pt x="636" y="1032"/>
                    </a:lnTo>
                    <a:lnTo>
                      <a:pt x="677" y="1102"/>
                    </a:lnTo>
                    <a:lnTo>
                      <a:pt x="680" y="1102"/>
                    </a:lnTo>
                    <a:lnTo>
                      <a:pt x="684" y="1097"/>
                    </a:lnTo>
                    <a:lnTo>
                      <a:pt x="706" y="1094"/>
                    </a:lnTo>
                    <a:lnTo>
                      <a:pt x="757" y="1131"/>
                    </a:lnTo>
                    <a:lnTo>
                      <a:pt x="762" y="1125"/>
                    </a:lnTo>
                    <a:lnTo>
                      <a:pt x="810" y="1129"/>
                    </a:lnTo>
                    <a:lnTo>
                      <a:pt x="846" y="1152"/>
                    </a:lnTo>
                    <a:lnTo>
                      <a:pt x="882" y="1191"/>
                    </a:lnTo>
                    <a:lnTo>
                      <a:pt x="913" y="1259"/>
                    </a:lnTo>
                    <a:lnTo>
                      <a:pt x="920" y="1275"/>
                    </a:lnTo>
                    <a:lnTo>
                      <a:pt x="945" y="1277"/>
                    </a:lnTo>
                    <a:lnTo>
                      <a:pt x="971" y="1250"/>
                    </a:lnTo>
                    <a:lnTo>
                      <a:pt x="1010" y="1231"/>
                    </a:lnTo>
                    <a:lnTo>
                      <a:pt x="1041" y="1228"/>
                    </a:lnTo>
                    <a:lnTo>
                      <a:pt x="1055" y="1219"/>
                    </a:lnTo>
                    <a:lnTo>
                      <a:pt x="1109" y="1231"/>
                    </a:lnTo>
                    <a:lnTo>
                      <a:pt x="1125" y="1240"/>
                    </a:lnTo>
                    <a:lnTo>
                      <a:pt x="1166" y="1265"/>
                    </a:lnTo>
                    <a:lnTo>
                      <a:pt x="1173" y="1266"/>
                    </a:lnTo>
                    <a:lnTo>
                      <a:pt x="1183" y="1275"/>
                    </a:lnTo>
                    <a:lnTo>
                      <a:pt x="1188" y="1277"/>
                    </a:lnTo>
                    <a:lnTo>
                      <a:pt x="1205" y="1286"/>
                    </a:lnTo>
                    <a:lnTo>
                      <a:pt x="1222" y="1289"/>
                    </a:lnTo>
                    <a:lnTo>
                      <a:pt x="1231" y="1289"/>
                    </a:lnTo>
                    <a:lnTo>
                      <a:pt x="1219" y="1275"/>
                    </a:lnTo>
                    <a:lnTo>
                      <a:pt x="1226" y="1261"/>
                    </a:lnTo>
                    <a:lnTo>
                      <a:pt x="1255" y="1247"/>
                    </a:lnTo>
                    <a:lnTo>
                      <a:pt x="1291" y="1259"/>
                    </a:lnTo>
                    <a:lnTo>
                      <a:pt x="1301" y="1254"/>
                    </a:lnTo>
                    <a:lnTo>
                      <a:pt x="1332" y="1279"/>
                    </a:lnTo>
                    <a:lnTo>
                      <a:pt x="1339" y="1263"/>
                    </a:lnTo>
                    <a:lnTo>
                      <a:pt x="1356" y="1257"/>
                    </a:lnTo>
                    <a:lnTo>
                      <a:pt x="1364" y="1261"/>
                    </a:lnTo>
                    <a:lnTo>
                      <a:pt x="1373" y="1252"/>
                    </a:lnTo>
                    <a:lnTo>
                      <a:pt x="1373" y="1245"/>
                    </a:lnTo>
                    <a:lnTo>
                      <a:pt x="1378" y="1245"/>
                    </a:lnTo>
                    <a:lnTo>
                      <a:pt x="1369" y="1242"/>
                    </a:lnTo>
                    <a:lnTo>
                      <a:pt x="1371" y="1231"/>
                    </a:lnTo>
                    <a:lnTo>
                      <a:pt x="1385" y="1222"/>
                    </a:lnTo>
                    <a:lnTo>
                      <a:pt x="1392" y="1224"/>
                    </a:lnTo>
                    <a:lnTo>
                      <a:pt x="1405" y="1219"/>
                    </a:lnTo>
                    <a:lnTo>
                      <a:pt x="1405" y="1203"/>
                    </a:lnTo>
                    <a:lnTo>
                      <a:pt x="1399" y="1185"/>
                    </a:lnTo>
                    <a:close/>
                  </a:path>
                </a:pathLst>
              </a:custGeom>
              <a:solidFill>
                <a:srgbClr val="6D3E9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68EC2123-7A0A-4843-8E09-2BE282D90D3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285672" y="3206578"/>
                <a:ext cx="554979" cy="547259"/>
              </a:xfrm>
              <a:custGeom>
                <a:avLst/>
                <a:gdLst>
                  <a:gd name="T0" fmla="*/ 383 w 1050"/>
                  <a:gd name="T1" fmla="*/ 170 h 1013"/>
                  <a:gd name="T2" fmla="*/ 370 w 1050"/>
                  <a:gd name="T3" fmla="*/ 139 h 1013"/>
                  <a:gd name="T4" fmla="*/ 346 w 1050"/>
                  <a:gd name="T5" fmla="*/ 118 h 1013"/>
                  <a:gd name="T6" fmla="*/ 344 w 1050"/>
                  <a:gd name="T7" fmla="*/ 125 h 1013"/>
                  <a:gd name="T8" fmla="*/ 310 w 1050"/>
                  <a:gd name="T9" fmla="*/ 109 h 1013"/>
                  <a:gd name="T10" fmla="*/ 227 w 1050"/>
                  <a:gd name="T11" fmla="*/ 41 h 1013"/>
                  <a:gd name="T12" fmla="*/ 171 w 1050"/>
                  <a:gd name="T13" fmla="*/ 1 h 1013"/>
                  <a:gd name="T14" fmla="*/ 157 w 1050"/>
                  <a:gd name="T15" fmla="*/ 20 h 1013"/>
                  <a:gd name="T16" fmla="*/ 155 w 1050"/>
                  <a:gd name="T17" fmla="*/ 36 h 1013"/>
                  <a:gd name="T18" fmla="*/ 129 w 1050"/>
                  <a:gd name="T19" fmla="*/ 50 h 1013"/>
                  <a:gd name="T20" fmla="*/ 126 w 1050"/>
                  <a:gd name="T21" fmla="*/ 36 h 1013"/>
                  <a:gd name="T22" fmla="*/ 113 w 1050"/>
                  <a:gd name="T23" fmla="*/ 35 h 1013"/>
                  <a:gd name="T24" fmla="*/ 109 w 1050"/>
                  <a:gd name="T25" fmla="*/ 24 h 1013"/>
                  <a:gd name="T26" fmla="*/ 87 w 1050"/>
                  <a:gd name="T27" fmla="*/ 24 h 1013"/>
                  <a:gd name="T28" fmla="*/ 76 w 1050"/>
                  <a:gd name="T29" fmla="*/ 22 h 1013"/>
                  <a:gd name="T30" fmla="*/ 68 w 1050"/>
                  <a:gd name="T31" fmla="*/ 2 h 1013"/>
                  <a:gd name="T32" fmla="*/ 49 w 1050"/>
                  <a:gd name="T33" fmla="*/ 13 h 1013"/>
                  <a:gd name="T34" fmla="*/ 31 w 1050"/>
                  <a:gd name="T35" fmla="*/ 18 h 1013"/>
                  <a:gd name="T36" fmla="*/ 17 w 1050"/>
                  <a:gd name="T37" fmla="*/ 15 h 1013"/>
                  <a:gd name="T38" fmla="*/ 10 w 1050"/>
                  <a:gd name="T39" fmla="*/ 41 h 1013"/>
                  <a:gd name="T40" fmla="*/ 0 w 1050"/>
                  <a:gd name="T41" fmla="*/ 69 h 1013"/>
                  <a:gd name="T42" fmla="*/ 25 w 1050"/>
                  <a:gd name="T43" fmla="*/ 77 h 1013"/>
                  <a:gd name="T44" fmla="*/ 52 w 1050"/>
                  <a:gd name="T45" fmla="*/ 73 h 1013"/>
                  <a:gd name="T46" fmla="*/ 59 w 1050"/>
                  <a:gd name="T47" fmla="*/ 89 h 1013"/>
                  <a:gd name="T48" fmla="*/ 52 w 1050"/>
                  <a:gd name="T49" fmla="*/ 82 h 1013"/>
                  <a:gd name="T50" fmla="*/ 29 w 1050"/>
                  <a:gd name="T51" fmla="*/ 110 h 1013"/>
                  <a:gd name="T52" fmla="*/ 39 w 1050"/>
                  <a:gd name="T53" fmla="*/ 130 h 1013"/>
                  <a:gd name="T54" fmla="*/ 57 w 1050"/>
                  <a:gd name="T55" fmla="*/ 126 h 1013"/>
                  <a:gd name="T56" fmla="*/ 66 w 1050"/>
                  <a:gd name="T57" fmla="*/ 126 h 1013"/>
                  <a:gd name="T58" fmla="*/ 58 w 1050"/>
                  <a:gd name="T59" fmla="*/ 152 h 1013"/>
                  <a:gd name="T60" fmla="*/ 76 w 1050"/>
                  <a:gd name="T61" fmla="*/ 158 h 1013"/>
                  <a:gd name="T62" fmla="*/ 94 w 1050"/>
                  <a:gd name="T63" fmla="*/ 156 h 1013"/>
                  <a:gd name="T64" fmla="*/ 122 w 1050"/>
                  <a:gd name="T65" fmla="*/ 180 h 1013"/>
                  <a:gd name="T66" fmla="*/ 152 w 1050"/>
                  <a:gd name="T67" fmla="*/ 186 h 1013"/>
                  <a:gd name="T68" fmla="*/ 168 w 1050"/>
                  <a:gd name="T69" fmla="*/ 178 h 1013"/>
                  <a:gd name="T70" fmla="*/ 168 w 1050"/>
                  <a:gd name="T71" fmla="*/ 194 h 1013"/>
                  <a:gd name="T72" fmla="*/ 164 w 1050"/>
                  <a:gd name="T73" fmla="*/ 207 h 1013"/>
                  <a:gd name="T74" fmla="*/ 173 w 1050"/>
                  <a:gd name="T75" fmla="*/ 218 h 1013"/>
                  <a:gd name="T76" fmla="*/ 183 w 1050"/>
                  <a:gd name="T77" fmla="*/ 243 h 1013"/>
                  <a:gd name="T78" fmla="*/ 190 w 1050"/>
                  <a:gd name="T79" fmla="*/ 272 h 1013"/>
                  <a:gd name="T80" fmla="*/ 195 w 1050"/>
                  <a:gd name="T81" fmla="*/ 291 h 1013"/>
                  <a:gd name="T82" fmla="*/ 201 w 1050"/>
                  <a:gd name="T83" fmla="*/ 326 h 1013"/>
                  <a:gd name="T84" fmla="*/ 204 w 1050"/>
                  <a:gd name="T85" fmla="*/ 348 h 1013"/>
                  <a:gd name="T86" fmla="*/ 216 w 1050"/>
                  <a:gd name="T87" fmla="*/ 370 h 1013"/>
                  <a:gd name="T88" fmla="*/ 222 w 1050"/>
                  <a:gd name="T89" fmla="*/ 367 h 1013"/>
                  <a:gd name="T90" fmla="*/ 244 w 1050"/>
                  <a:gd name="T91" fmla="*/ 367 h 1013"/>
                  <a:gd name="T92" fmla="*/ 269 w 1050"/>
                  <a:gd name="T93" fmla="*/ 388 h 1013"/>
                  <a:gd name="T94" fmla="*/ 289 w 1050"/>
                  <a:gd name="T95" fmla="*/ 400 h 1013"/>
                  <a:gd name="T96" fmla="*/ 282 w 1050"/>
                  <a:gd name="T97" fmla="*/ 411 h 1013"/>
                  <a:gd name="T98" fmla="*/ 286 w 1050"/>
                  <a:gd name="T99" fmla="*/ 428 h 1013"/>
                  <a:gd name="T100" fmla="*/ 312 w 1050"/>
                  <a:gd name="T101" fmla="*/ 438 h 1013"/>
                  <a:gd name="T102" fmla="*/ 333 w 1050"/>
                  <a:gd name="T103" fmla="*/ 427 h 1013"/>
                  <a:gd name="T104" fmla="*/ 356 w 1050"/>
                  <a:gd name="T105" fmla="*/ 399 h 1013"/>
                  <a:gd name="T106" fmla="*/ 380 w 1050"/>
                  <a:gd name="T107" fmla="*/ 397 h 1013"/>
                  <a:gd name="T108" fmla="*/ 399 w 1050"/>
                  <a:gd name="T109" fmla="*/ 389 h 1013"/>
                  <a:gd name="T110" fmla="*/ 414 w 1050"/>
                  <a:gd name="T111" fmla="*/ 381 h 1013"/>
                  <a:gd name="T112" fmla="*/ 445 w 1050"/>
                  <a:gd name="T113" fmla="*/ 370 h 1013"/>
                  <a:gd name="T114" fmla="*/ 443 w 1050"/>
                  <a:gd name="T115" fmla="*/ 347 h 1013"/>
                  <a:gd name="T116" fmla="*/ 433 w 1050"/>
                  <a:gd name="T117" fmla="*/ 305 h 1013"/>
                  <a:gd name="T118" fmla="*/ 416 w 1050"/>
                  <a:gd name="T119" fmla="*/ 252 h 101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050" h="1013">
                    <a:moveTo>
                      <a:pt x="950" y="532"/>
                    </a:moveTo>
                    <a:lnTo>
                      <a:pt x="943" y="520"/>
                    </a:lnTo>
                    <a:lnTo>
                      <a:pt x="926" y="490"/>
                    </a:lnTo>
                    <a:lnTo>
                      <a:pt x="914" y="446"/>
                    </a:lnTo>
                    <a:lnTo>
                      <a:pt x="891" y="391"/>
                    </a:lnTo>
                    <a:lnTo>
                      <a:pt x="879" y="366"/>
                    </a:lnTo>
                    <a:lnTo>
                      <a:pt x="881" y="357"/>
                    </a:lnTo>
                    <a:lnTo>
                      <a:pt x="883" y="331"/>
                    </a:lnTo>
                    <a:lnTo>
                      <a:pt x="873" y="324"/>
                    </a:lnTo>
                    <a:lnTo>
                      <a:pt x="861" y="320"/>
                    </a:lnTo>
                    <a:lnTo>
                      <a:pt x="849" y="306"/>
                    </a:lnTo>
                    <a:lnTo>
                      <a:pt x="852" y="306"/>
                    </a:lnTo>
                    <a:lnTo>
                      <a:pt x="840" y="290"/>
                    </a:lnTo>
                    <a:lnTo>
                      <a:pt x="816" y="269"/>
                    </a:lnTo>
                    <a:lnTo>
                      <a:pt x="806" y="271"/>
                    </a:lnTo>
                    <a:lnTo>
                      <a:pt x="813" y="271"/>
                    </a:lnTo>
                    <a:lnTo>
                      <a:pt x="813" y="280"/>
                    </a:lnTo>
                    <a:lnTo>
                      <a:pt x="809" y="273"/>
                    </a:lnTo>
                    <a:lnTo>
                      <a:pt x="809" y="278"/>
                    </a:lnTo>
                    <a:lnTo>
                      <a:pt x="802" y="287"/>
                    </a:lnTo>
                    <a:lnTo>
                      <a:pt x="763" y="275"/>
                    </a:lnTo>
                    <a:lnTo>
                      <a:pt x="743" y="260"/>
                    </a:lnTo>
                    <a:lnTo>
                      <a:pt x="748" y="253"/>
                    </a:lnTo>
                    <a:lnTo>
                      <a:pt x="741" y="260"/>
                    </a:lnTo>
                    <a:lnTo>
                      <a:pt x="722" y="250"/>
                    </a:lnTo>
                    <a:lnTo>
                      <a:pt x="696" y="232"/>
                    </a:lnTo>
                    <a:lnTo>
                      <a:pt x="621" y="171"/>
                    </a:lnTo>
                    <a:lnTo>
                      <a:pt x="599" y="155"/>
                    </a:lnTo>
                    <a:lnTo>
                      <a:pt x="553" y="111"/>
                    </a:lnTo>
                    <a:lnTo>
                      <a:pt x="529" y="95"/>
                    </a:lnTo>
                    <a:lnTo>
                      <a:pt x="500" y="68"/>
                    </a:lnTo>
                    <a:lnTo>
                      <a:pt x="467" y="37"/>
                    </a:lnTo>
                    <a:lnTo>
                      <a:pt x="464" y="37"/>
                    </a:lnTo>
                    <a:lnTo>
                      <a:pt x="404" y="1"/>
                    </a:lnTo>
                    <a:lnTo>
                      <a:pt x="397" y="3"/>
                    </a:lnTo>
                    <a:lnTo>
                      <a:pt x="378" y="0"/>
                    </a:lnTo>
                    <a:lnTo>
                      <a:pt x="377" y="12"/>
                    </a:lnTo>
                    <a:lnTo>
                      <a:pt x="371" y="21"/>
                    </a:lnTo>
                    <a:lnTo>
                      <a:pt x="368" y="30"/>
                    </a:lnTo>
                    <a:lnTo>
                      <a:pt x="366" y="45"/>
                    </a:lnTo>
                    <a:lnTo>
                      <a:pt x="370" y="58"/>
                    </a:lnTo>
                    <a:lnTo>
                      <a:pt x="363" y="68"/>
                    </a:lnTo>
                    <a:lnTo>
                      <a:pt x="370" y="77"/>
                    </a:lnTo>
                    <a:lnTo>
                      <a:pt x="368" y="79"/>
                    </a:lnTo>
                    <a:lnTo>
                      <a:pt x="361" y="84"/>
                    </a:lnTo>
                    <a:lnTo>
                      <a:pt x="348" y="91"/>
                    </a:lnTo>
                    <a:lnTo>
                      <a:pt x="339" y="91"/>
                    </a:lnTo>
                    <a:lnTo>
                      <a:pt x="339" y="112"/>
                    </a:lnTo>
                    <a:lnTo>
                      <a:pt x="313" y="114"/>
                    </a:lnTo>
                    <a:lnTo>
                      <a:pt x="301" y="114"/>
                    </a:lnTo>
                    <a:lnTo>
                      <a:pt x="298" y="109"/>
                    </a:lnTo>
                    <a:lnTo>
                      <a:pt x="301" y="100"/>
                    </a:lnTo>
                    <a:lnTo>
                      <a:pt x="300" y="97"/>
                    </a:lnTo>
                    <a:lnTo>
                      <a:pt x="295" y="98"/>
                    </a:lnTo>
                    <a:lnTo>
                      <a:pt x="293" y="82"/>
                    </a:lnTo>
                    <a:lnTo>
                      <a:pt x="284" y="81"/>
                    </a:lnTo>
                    <a:lnTo>
                      <a:pt x="284" y="63"/>
                    </a:lnTo>
                    <a:lnTo>
                      <a:pt x="274" y="67"/>
                    </a:lnTo>
                    <a:lnTo>
                      <a:pt x="269" y="77"/>
                    </a:lnTo>
                    <a:lnTo>
                      <a:pt x="262" y="81"/>
                    </a:lnTo>
                    <a:lnTo>
                      <a:pt x="257" y="82"/>
                    </a:lnTo>
                    <a:lnTo>
                      <a:pt x="252" y="79"/>
                    </a:lnTo>
                    <a:lnTo>
                      <a:pt x="250" y="72"/>
                    </a:lnTo>
                    <a:lnTo>
                      <a:pt x="253" y="68"/>
                    </a:lnTo>
                    <a:lnTo>
                      <a:pt x="253" y="56"/>
                    </a:lnTo>
                    <a:lnTo>
                      <a:pt x="248" y="56"/>
                    </a:lnTo>
                    <a:lnTo>
                      <a:pt x="228" y="40"/>
                    </a:lnTo>
                    <a:lnTo>
                      <a:pt x="224" y="58"/>
                    </a:lnTo>
                    <a:lnTo>
                      <a:pt x="214" y="56"/>
                    </a:lnTo>
                    <a:lnTo>
                      <a:pt x="202" y="56"/>
                    </a:lnTo>
                    <a:lnTo>
                      <a:pt x="199" y="49"/>
                    </a:lnTo>
                    <a:lnTo>
                      <a:pt x="185" y="56"/>
                    </a:lnTo>
                    <a:lnTo>
                      <a:pt x="177" y="61"/>
                    </a:lnTo>
                    <a:lnTo>
                      <a:pt x="168" y="54"/>
                    </a:lnTo>
                    <a:lnTo>
                      <a:pt x="178" y="51"/>
                    </a:lnTo>
                    <a:lnTo>
                      <a:pt x="183" y="31"/>
                    </a:lnTo>
                    <a:lnTo>
                      <a:pt x="178" y="10"/>
                    </a:lnTo>
                    <a:lnTo>
                      <a:pt x="175" y="5"/>
                    </a:lnTo>
                    <a:lnTo>
                      <a:pt x="170" y="5"/>
                    </a:lnTo>
                    <a:lnTo>
                      <a:pt x="159" y="5"/>
                    </a:lnTo>
                    <a:lnTo>
                      <a:pt x="149" y="15"/>
                    </a:lnTo>
                    <a:lnTo>
                      <a:pt x="146" y="12"/>
                    </a:lnTo>
                    <a:lnTo>
                      <a:pt x="130" y="5"/>
                    </a:lnTo>
                    <a:lnTo>
                      <a:pt x="125" y="17"/>
                    </a:lnTo>
                    <a:lnTo>
                      <a:pt x="113" y="31"/>
                    </a:lnTo>
                    <a:lnTo>
                      <a:pt x="100" y="31"/>
                    </a:lnTo>
                    <a:lnTo>
                      <a:pt x="91" y="38"/>
                    </a:lnTo>
                    <a:lnTo>
                      <a:pt x="91" y="45"/>
                    </a:lnTo>
                    <a:lnTo>
                      <a:pt x="81" y="40"/>
                    </a:lnTo>
                    <a:lnTo>
                      <a:pt x="72" y="42"/>
                    </a:lnTo>
                    <a:lnTo>
                      <a:pt x="72" y="47"/>
                    </a:lnTo>
                    <a:lnTo>
                      <a:pt x="62" y="44"/>
                    </a:lnTo>
                    <a:lnTo>
                      <a:pt x="59" y="42"/>
                    </a:lnTo>
                    <a:lnTo>
                      <a:pt x="41" y="35"/>
                    </a:lnTo>
                    <a:lnTo>
                      <a:pt x="40" y="35"/>
                    </a:lnTo>
                    <a:lnTo>
                      <a:pt x="35" y="51"/>
                    </a:lnTo>
                    <a:lnTo>
                      <a:pt x="41" y="56"/>
                    </a:lnTo>
                    <a:lnTo>
                      <a:pt x="36" y="72"/>
                    </a:lnTo>
                    <a:lnTo>
                      <a:pt x="26" y="84"/>
                    </a:lnTo>
                    <a:lnTo>
                      <a:pt x="24" y="95"/>
                    </a:lnTo>
                    <a:lnTo>
                      <a:pt x="29" y="107"/>
                    </a:lnTo>
                    <a:lnTo>
                      <a:pt x="12" y="123"/>
                    </a:lnTo>
                    <a:lnTo>
                      <a:pt x="12" y="137"/>
                    </a:lnTo>
                    <a:lnTo>
                      <a:pt x="4" y="141"/>
                    </a:lnTo>
                    <a:lnTo>
                      <a:pt x="0" y="160"/>
                    </a:lnTo>
                    <a:lnTo>
                      <a:pt x="5" y="171"/>
                    </a:lnTo>
                    <a:lnTo>
                      <a:pt x="26" y="171"/>
                    </a:lnTo>
                    <a:lnTo>
                      <a:pt x="40" y="165"/>
                    </a:lnTo>
                    <a:lnTo>
                      <a:pt x="57" y="186"/>
                    </a:lnTo>
                    <a:lnTo>
                      <a:pt x="59" y="178"/>
                    </a:lnTo>
                    <a:lnTo>
                      <a:pt x="69" y="167"/>
                    </a:lnTo>
                    <a:lnTo>
                      <a:pt x="91" y="171"/>
                    </a:lnTo>
                    <a:lnTo>
                      <a:pt x="93" y="165"/>
                    </a:lnTo>
                    <a:lnTo>
                      <a:pt x="106" y="162"/>
                    </a:lnTo>
                    <a:lnTo>
                      <a:pt x="120" y="167"/>
                    </a:lnTo>
                    <a:lnTo>
                      <a:pt x="135" y="178"/>
                    </a:lnTo>
                    <a:lnTo>
                      <a:pt x="139" y="183"/>
                    </a:lnTo>
                    <a:lnTo>
                      <a:pt x="159" y="204"/>
                    </a:lnTo>
                    <a:lnTo>
                      <a:pt x="147" y="209"/>
                    </a:lnTo>
                    <a:lnTo>
                      <a:pt x="137" y="206"/>
                    </a:lnTo>
                    <a:lnTo>
                      <a:pt x="137" y="229"/>
                    </a:lnTo>
                    <a:lnTo>
                      <a:pt x="127" y="231"/>
                    </a:lnTo>
                    <a:lnTo>
                      <a:pt x="127" y="227"/>
                    </a:lnTo>
                    <a:lnTo>
                      <a:pt x="125" y="211"/>
                    </a:lnTo>
                    <a:lnTo>
                      <a:pt x="122" y="188"/>
                    </a:lnTo>
                    <a:lnTo>
                      <a:pt x="120" y="215"/>
                    </a:lnTo>
                    <a:lnTo>
                      <a:pt x="110" y="227"/>
                    </a:lnTo>
                    <a:lnTo>
                      <a:pt x="86" y="227"/>
                    </a:lnTo>
                    <a:lnTo>
                      <a:pt x="84" y="241"/>
                    </a:lnTo>
                    <a:lnTo>
                      <a:pt x="67" y="253"/>
                    </a:lnTo>
                    <a:lnTo>
                      <a:pt x="59" y="257"/>
                    </a:lnTo>
                    <a:lnTo>
                      <a:pt x="52" y="259"/>
                    </a:lnTo>
                    <a:lnTo>
                      <a:pt x="69" y="283"/>
                    </a:lnTo>
                    <a:lnTo>
                      <a:pt x="74" y="298"/>
                    </a:lnTo>
                    <a:lnTo>
                      <a:pt x="91" y="299"/>
                    </a:lnTo>
                    <a:lnTo>
                      <a:pt x="117" y="298"/>
                    </a:lnTo>
                    <a:lnTo>
                      <a:pt x="113" y="303"/>
                    </a:lnTo>
                    <a:lnTo>
                      <a:pt x="122" y="299"/>
                    </a:lnTo>
                    <a:lnTo>
                      <a:pt x="125" y="290"/>
                    </a:lnTo>
                    <a:lnTo>
                      <a:pt x="132" y="290"/>
                    </a:lnTo>
                    <a:lnTo>
                      <a:pt x="137" y="282"/>
                    </a:lnTo>
                    <a:lnTo>
                      <a:pt x="147" y="285"/>
                    </a:lnTo>
                    <a:lnTo>
                      <a:pt x="151" y="278"/>
                    </a:lnTo>
                    <a:lnTo>
                      <a:pt x="158" y="282"/>
                    </a:lnTo>
                    <a:lnTo>
                      <a:pt x="154" y="289"/>
                    </a:lnTo>
                    <a:lnTo>
                      <a:pt x="159" y="303"/>
                    </a:lnTo>
                    <a:lnTo>
                      <a:pt x="144" y="329"/>
                    </a:lnTo>
                    <a:lnTo>
                      <a:pt x="129" y="327"/>
                    </a:lnTo>
                    <a:lnTo>
                      <a:pt x="125" y="335"/>
                    </a:lnTo>
                    <a:lnTo>
                      <a:pt x="134" y="349"/>
                    </a:lnTo>
                    <a:lnTo>
                      <a:pt x="147" y="354"/>
                    </a:lnTo>
                    <a:lnTo>
                      <a:pt x="156" y="343"/>
                    </a:lnTo>
                    <a:lnTo>
                      <a:pt x="170" y="354"/>
                    </a:lnTo>
                    <a:lnTo>
                      <a:pt x="166" y="361"/>
                    </a:lnTo>
                    <a:lnTo>
                      <a:pt x="177" y="363"/>
                    </a:lnTo>
                    <a:lnTo>
                      <a:pt x="188" y="340"/>
                    </a:lnTo>
                    <a:lnTo>
                      <a:pt x="192" y="343"/>
                    </a:lnTo>
                    <a:lnTo>
                      <a:pt x="195" y="340"/>
                    </a:lnTo>
                    <a:lnTo>
                      <a:pt x="209" y="357"/>
                    </a:lnTo>
                    <a:lnTo>
                      <a:pt x="219" y="359"/>
                    </a:lnTo>
                    <a:lnTo>
                      <a:pt x="221" y="349"/>
                    </a:lnTo>
                    <a:lnTo>
                      <a:pt x="235" y="356"/>
                    </a:lnTo>
                    <a:lnTo>
                      <a:pt x="247" y="370"/>
                    </a:lnTo>
                    <a:lnTo>
                      <a:pt x="259" y="387"/>
                    </a:lnTo>
                    <a:lnTo>
                      <a:pt x="283" y="414"/>
                    </a:lnTo>
                    <a:lnTo>
                      <a:pt x="305" y="431"/>
                    </a:lnTo>
                    <a:lnTo>
                      <a:pt x="301" y="437"/>
                    </a:lnTo>
                    <a:lnTo>
                      <a:pt x="317" y="423"/>
                    </a:lnTo>
                    <a:lnTo>
                      <a:pt x="337" y="424"/>
                    </a:lnTo>
                    <a:lnTo>
                      <a:pt x="353" y="428"/>
                    </a:lnTo>
                    <a:lnTo>
                      <a:pt x="356" y="412"/>
                    </a:lnTo>
                    <a:lnTo>
                      <a:pt x="361" y="407"/>
                    </a:lnTo>
                    <a:lnTo>
                      <a:pt x="368" y="398"/>
                    </a:lnTo>
                    <a:lnTo>
                      <a:pt x="387" y="402"/>
                    </a:lnTo>
                    <a:lnTo>
                      <a:pt x="392" y="409"/>
                    </a:lnTo>
                    <a:lnTo>
                      <a:pt x="387" y="414"/>
                    </a:lnTo>
                    <a:lnTo>
                      <a:pt x="392" y="423"/>
                    </a:lnTo>
                    <a:lnTo>
                      <a:pt x="385" y="423"/>
                    </a:lnTo>
                    <a:lnTo>
                      <a:pt x="394" y="437"/>
                    </a:lnTo>
                    <a:lnTo>
                      <a:pt x="390" y="447"/>
                    </a:lnTo>
                    <a:lnTo>
                      <a:pt x="375" y="456"/>
                    </a:lnTo>
                    <a:lnTo>
                      <a:pt x="377" y="458"/>
                    </a:lnTo>
                    <a:lnTo>
                      <a:pt x="378" y="460"/>
                    </a:lnTo>
                    <a:lnTo>
                      <a:pt x="375" y="465"/>
                    </a:lnTo>
                    <a:lnTo>
                      <a:pt x="382" y="476"/>
                    </a:lnTo>
                    <a:lnTo>
                      <a:pt x="383" y="477"/>
                    </a:lnTo>
                    <a:lnTo>
                      <a:pt x="389" y="481"/>
                    </a:lnTo>
                    <a:lnTo>
                      <a:pt x="390" y="490"/>
                    </a:lnTo>
                    <a:lnTo>
                      <a:pt x="395" y="495"/>
                    </a:lnTo>
                    <a:lnTo>
                      <a:pt x="402" y="502"/>
                    </a:lnTo>
                    <a:lnTo>
                      <a:pt x="406" y="536"/>
                    </a:lnTo>
                    <a:lnTo>
                      <a:pt x="401" y="543"/>
                    </a:lnTo>
                    <a:lnTo>
                      <a:pt x="407" y="553"/>
                    </a:lnTo>
                    <a:lnTo>
                      <a:pt x="419" y="555"/>
                    </a:lnTo>
                    <a:lnTo>
                      <a:pt x="425" y="560"/>
                    </a:lnTo>
                    <a:lnTo>
                      <a:pt x="419" y="569"/>
                    </a:lnTo>
                    <a:lnTo>
                      <a:pt x="426" y="595"/>
                    </a:lnTo>
                    <a:lnTo>
                      <a:pt x="440" y="601"/>
                    </a:lnTo>
                    <a:lnTo>
                      <a:pt x="443" y="597"/>
                    </a:lnTo>
                    <a:lnTo>
                      <a:pt x="443" y="627"/>
                    </a:lnTo>
                    <a:lnTo>
                      <a:pt x="436" y="643"/>
                    </a:lnTo>
                    <a:lnTo>
                      <a:pt x="423" y="650"/>
                    </a:lnTo>
                    <a:lnTo>
                      <a:pt x="431" y="670"/>
                    </a:lnTo>
                    <a:lnTo>
                      <a:pt x="442" y="668"/>
                    </a:lnTo>
                    <a:lnTo>
                      <a:pt x="454" y="671"/>
                    </a:lnTo>
                    <a:lnTo>
                      <a:pt x="459" y="692"/>
                    </a:lnTo>
                    <a:lnTo>
                      <a:pt x="462" y="692"/>
                    </a:lnTo>
                    <a:lnTo>
                      <a:pt x="457" y="719"/>
                    </a:lnTo>
                    <a:lnTo>
                      <a:pt x="464" y="733"/>
                    </a:lnTo>
                    <a:lnTo>
                      <a:pt x="467" y="751"/>
                    </a:lnTo>
                    <a:lnTo>
                      <a:pt x="462" y="747"/>
                    </a:lnTo>
                    <a:lnTo>
                      <a:pt x="457" y="758"/>
                    </a:lnTo>
                    <a:lnTo>
                      <a:pt x="466" y="782"/>
                    </a:lnTo>
                    <a:lnTo>
                      <a:pt x="460" y="795"/>
                    </a:lnTo>
                    <a:lnTo>
                      <a:pt x="474" y="802"/>
                    </a:lnTo>
                    <a:lnTo>
                      <a:pt x="489" y="812"/>
                    </a:lnTo>
                    <a:lnTo>
                      <a:pt x="489" y="816"/>
                    </a:lnTo>
                    <a:lnTo>
                      <a:pt x="491" y="821"/>
                    </a:lnTo>
                    <a:lnTo>
                      <a:pt x="508" y="825"/>
                    </a:lnTo>
                    <a:lnTo>
                      <a:pt x="503" y="851"/>
                    </a:lnTo>
                    <a:lnTo>
                      <a:pt x="507" y="867"/>
                    </a:lnTo>
                    <a:lnTo>
                      <a:pt x="508" y="869"/>
                    </a:lnTo>
                    <a:lnTo>
                      <a:pt x="515" y="869"/>
                    </a:lnTo>
                    <a:lnTo>
                      <a:pt x="522" y="848"/>
                    </a:lnTo>
                    <a:lnTo>
                      <a:pt x="517" y="844"/>
                    </a:lnTo>
                    <a:lnTo>
                      <a:pt x="524" y="835"/>
                    </a:lnTo>
                    <a:lnTo>
                      <a:pt x="527" y="844"/>
                    </a:lnTo>
                    <a:lnTo>
                      <a:pt x="543" y="839"/>
                    </a:lnTo>
                    <a:lnTo>
                      <a:pt x="553" y="828"/>
                    </a:lnTo>
                    <a:lnTo>
                      <a:pt x="568" y="846"/>
                    </a:lnTo>
                    <a:lnTo>
                      <a:pt x="572" y="844"/>
                    </a:lnTo>
                    <a:lnTo>
                      <a:pt x="575" y="848"/>
                    </a:lnTo>
                    <a:lnTo>
                      <a:pt x="585" y="855"/>
                    </a:lnTo>
                    <a:lnTo>
                      <a:pt x="614" y="899"/>
                    </a:lnTo>
                    <a:lnTo>
                      <a:pt x="626" y="893"/>
                    </a:lnTo>
                    <a:lnTo>
                      <a:pt x="631" y="893"/>
                    </a:lnTo>
                    <a:lnTo>
                      <a:pt x="649" y="888"/>
                    </a:lnTo>
                    <a:lnTo>
                      <a:pt x="657" y="871"/>
                    </a:lnTo>
                    <a:lnTo>
                      <a:pt x="672" y="913"/>
                    </a:lnTo>
                    <a:lnTo>
                      <a:pt x="672" y="920"/>
                    </a:lnTo>
                    <a:lnTo>
                      <a:pt x="666" y="929"/>
                    </a:lnTo>
                    <a:lnTo>
                      <a:pt x="671" y="932"/>
                    </a:lnTo>
                    <a:lnTo>
                      <a:pt x="666" y="932"/>
                    </a:lnTo>
                    <a:lnTo>
                      <a:pt x="659" y="955"/>
                    </a:lnTo>
                    <a:lnTo>
                      <a:pt x="657" y="946"/>
                    </a:lnTo>
                    <a:lnTo>
                      <a:pt x="652" y="946"/>
                    </a:lnTo>
                    <a:lnTo>
                      <a:pt x="633" y="955"/>
                    </a:lnTo>
                    <a:lnTo>
                      <a:pt x="637" y="960"/>
                    </a:lnTo>
                    <a:lnTo>
                      <a:pt x="630" y="976"/>
                    </a:lnTo>
                    <a:lnTo>
                      <a:pt x="667" y="985"/>
                    </a:lnTo>
                    <a:lnTo>
                      <a:pt x="676" y="973"/>
                    </a:lnTo>
                    <a:lnTo>
                      <a:pt x="686" y="971"/>
                    </a:lnTo>
                    <a:lnTo>
                      <a:pt x="691" y="980"/>
                    </a:lnTo>
                    <a:lnTo>
                      <a:pt x="714" y="997"/>
                    </a:lnTo>
                    <a:lnTo>
                      <a:pt x="727" y="1008"/>
                    </a:lnTo>
                    <a:lnTo>
                      <a:pt x="729" y="1006"/>
                    </a:lnTo>
                    <a:lnTo>
                      <a:pt x="743" y="1013"/>
                    </a:lnTo>
                    <a:lnTo>
                      <a:pt x="767" y="997"/>
                    </a:lnTo>
                    <a:lnTo>
                      <a:pt x="772" y="1003"/>
                    </a:lnTo>
                    <a:lnTo>
                      <a:pt x="775" y="982"/>
                    </a:lnTo>
                    <a:lnTo>
                      <a:pt x="791" y="978"/>
                    </a:lnTo>
                    <a:lnTo>
                      <a:pt x="806" y="973"/>
                    </a:lnTo>
                    <a:lnTo>
                      <a:pt x="811" y="962"/>
                    </a:lnTo>
                    <a:lnTo>
                      <a:pt x="813" y="943"/>
                    </a:lnTo>
                    <a:lnTo>
                      <a:pt x="828" y="918"/>
                    </a:lnTo>
                    <a:lnTo>
                      <a:pt x="830" y="911"/>
                    </a:lnTo>
                    <a:lnTo>
                      <a:pt x="845" y="922"/>
                    </a:lnTo>
                    <a:lnTo>
                      <a:pt x="852" y="923"/>
                    </a:lnTo>
                    <a:lnTo>
                      <a:pt x="878" y="915"/>
                    </a:lnTo>
                    <a:lnTo>
                      <a:pt x="885" y="913"/>
                    </a:lnTo>
                    <a:lnTo>
                      <a:pt x="886" y="922"/>
                    </a:lnTo>
                    <a:lnTo>
                      <a:pt x="902" y="920"/>
                    </a:lnTo>
                    <a:lnTo>
                      <a:pt x="917" y="911"/>
                    </a:lnTo>
                    <a:lnTo>
                      <a:pt x="926" y="909"/>
                    </a:lnTo>
                    <a:lnTo>
                      <a:pt x="929" y="895"/>
                    </a:lnTo>
                    <a:lnTo>
                      <a:pt x="929" y="885"/>
                    </a:lnTo>
                    <a:lnTo>
                      <a:pt x="938" y="881"/>
                    </a:lnTo>
                    <a:lnTo>
                      <a:pt x="950" y="879"/>
                    </a:lnTo>
                    <a:lnTo>
                      <a:pt x="960" y="878"/>
                    </a:lnTo>
                    <a:lnTo>
                      <a:pt x="963" y="878"/>
                    </a:lnTo>
                    <a:lnTo>
                      <a:pt x="989" y="865"/>
                    </a:lnTo>
                    <a:lnTo>
                      <a:pt x="999" y="860"/>
                    </a:lnTo>
                    <a:lnTo>
                      <a:pt x="1001" y="860"/>
                    </a:lnTo>
                    <a:lnTo>
                      <a:pt x="1028" y="851"/>
                    </a:lnTo>
                    <a:lnTo>
                      <a:pt x="1035" y="851"/>
                    </a:lnTo>
                    <a:lnTo>
                      <a:pt x="1050" y="849"/>
                    </a:lnTo>
                    <a:lnTo>
                      <a:pt x="1038" y="823"/>
                    </a:lnTo>
                    <a:lnTo>
                      <a:pt x="1035" y="800"/>
                    </a:lnTo>
                    <a:lnTo>
                      <a:pt x="1033" y="804"/>
                    </a:lnTo>
                    <a:lnTo>
                      <a:pt x="1032" y="798"/>
                    </a:lnTo>
                    <a:lnTo>
                      <a:pt x="1030" y="795"/>
                    </a:lnTo>
                    <a:lnTo>
                      <a:pt x="1020" y="758"/>
                    </a:lnTo>
                    <a:lnTo>
                      <a:pt x="1013" y="722"/>
                    </a:lnTo>
                    <a:lnTo>
                      <a:pt x="1011" y="714"/>
                    </a:lnTo>
                    <a:lnTo>
                      <a:pt x="1008" y="703"/>
                    </a:lnTo>
                    <a:lnTo>
                      <a:pt x="1006" y="684"/>
                    </a:lnTo>
                    <a:lnTo>
                      <a:pt x="997" y="666"/>
                    </a:lnTo>
                    <a:lnTo>
                      <a:pt x="987" y="638"/>
                    </a:lnTo>
                    <a:lnTo>
                      <a:pt x="977" y="608"/>
                    </a:lnTo>
                    <a:lnTo>
                      <a:pt x="968" y="581"/>
                    </a:lnTo>
                    <a:lnTo>
                      <a:pt x="950" y="532"/>
                    </a:lnTo>
                    <a:close/>
                  </a:path>
                </a:pathLst>
              </a:custGeom>
              <a:solidFill>
                <a:srgbClr val="6D3E9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10C3F8A6-6CFD-084B-9367-55BE0CA09F8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1861972" y="2997502"/>
                <a:ext cx="785092" cy="381837"/>
              </a:xfrm>
              <a:custGeom>
                <a:avLst/>
                <a:gdLst>
                  <a:gd name="T0" fmla="*/ 131 w 1483"/>
                  <a:gd name="T1" fmla="*/ 178 h 710"/>
                  <a:gd name="T2" fmla="*/ 144 w 1483"/>
                  <a:gd name="T3" fmla="*/ 158 h 710"/>
                  <a:gd name="T4" fmla="*/ 142 w 1483"/>
                  <a:gd name="T5" fmla="*/ 132 h 710"/>
                  <a:gd name="T6" fmla="*/ 159 w 1483"/>
                  <a:gd name="T7" fmla="*/ 118 h 710"/>
                  <a:gd name="T8" fmla="*/ 168 w 1483"/>
                  <a:gd name="T9" fmla="*/ 97 h 710"/>
                  <a:gd name="T10" fmla="*/ 175 w 1483"/>
                  <a:gd name="T11" fmla="*/ 67 h 710"/>
                  <a:gd name="T12" fmla="*/ 194 w 1483"/>
                  <a:gd name="T13" fmla="*/ 58 h 710"/>
                  <a:gd name="T14" fmla="*/ 217 w 1483"/>
                  <a:gd name="T15" fmla="*/ 71 h 710"/>
                  <a:gd name="T16" fmla="*/ 235 w 1483"/>
                  <a:gd name="T17" fmla="*/ 60 h 710"/>
                  <a:gd name="T18" fmla="*/ 267 w 1483"/>
                  <a:gd name="T19" fmla="*/ 53 h 710"/>
                  <a:gd name="T20" fmla="*/ 280 w 1483"/>
                  <a:gd name="T21" fmla="*/ 32 h 710"/>
                  <a:gd name="T22" fmla="*/ 307 w 1483"/>
                  <a:gd name="T23" fmla="*/ 36 h 710"/>
                  <a:gd name="T24" fmla="*/ 321 w 1483"/>
                  <a:gd name="T25" fmla="*/ 61 h 710"/>
                  <a:gd name="T26" fmla="*/ 346 w 1483"/>
                  <a:gd name="T27" fmla="*/ 42 h 710"/>
                  <a:gd name="T28" fmla="*/ 344 w 1483"/>
                  <a:gd name="T29" fmla="*/ 13 h 710"/>
                  <a:gd name="T30" fmla="*/ 376 w 1483"/>
                  <a:gd name="T31" fmla="*/ 3 h 710"/>
                  <a:gd name="T32" fmla="*/ 401 w 1483"/>
                  <a:gd name="T33" fmla="*/ 32 h 710"/>
                  <a:gd name="T34" fmla="*/ 434 w 1483"/>
                  <a:gd name="T35" fmla="*/ 26 h 710"/>
                  <a:gd name="T36" fmla="*/ 469 w 1483"/>
                  <a:gd name="T37" fmla="*/ 34 h 710"/>
                  <a:gd name="T38" fmla="*/ 486 w 1483"/>
                  <a:gd name="T39" fmla="*/ 35 h 710"/>
                  <a:gd name="T40" fmla="*/ 496 w 1483"/>
                  <a:gd name="T41" fmla="*/ 66 h 710"/>
                  <a:gd name="T42" fmla="*/ 492 w 1483"/>
                  <a:gd name="T43" fmla="*/ 91 h 710"/>
                  <a:gd name="T44" fmla="*/ 529 w 1483"/>
                  <a:gd name="T45" fmla="*/ 87 h 710"/>
                  <a:gd name="T46" fmla="*/ 567 w 1483"/>
                  <a:gd name="T47" fmla="*/ 129 h 710"/>
                  <a:gd name="T48" fmla="*/ 587 w 1483"/>
                  <a:gd name="T49" fmla="*/ 164 h 710"/>
                  <a:gd name="T50" fmla="*/ 604 w 1483"/>
                  <a:gd name="T51" fmla="*/ 164 h 710"/>
                  <a:gd name="T52" fmla="*/ 620 w 1483"/>
                  <a:gd name="T53" fmla="*/ 193 h 710"/>
                  <a:gd name="T54" fmla="*/ 630 w 1483"/>
                  <a:gd name="T55" fmla="*/ 209 h 710"/>
                  <a:gd name="T56" fmla="*/ 609 w 1483"/>
                  <a:gd name="T57" fmla="*/ 215 h 710"/>
                  <a:gd name="T58" fmla="*/ 582 w 1483"/>
                  <a:gd name="T59" fmla="*/ 195 h 710"/>
                  <a:gd name="T60" fmla="*/ 584 w 1483"/>
                  <a:gd name="T61" fmla="*/ 209 h 710"/>
                  <a:gd name="T62" fmla="*/ 552 w 1483"/>
                  <a:gd name="T63" fmla="*/ 190 h 710"/>
                  <a:gd name="T64" fmla="*/ 523 w 1483"/>
                  <a:gd name="T65" fmla="*/ 172 h 710"/>
                  <a:gd name="T66" fmla="*/ 496 w 1483"/>
                  <a:gd name="T67" fmla="*/ 150 h 710"/>
                  <a:gd name="T68" fmla="*/ 471 w 1483"/>
                  <a:gd name="T69" fmla="*/ 140 h 710"/>
                  <a:gd name="T70" fmla="*/ 428 w 1483"/>
                  <a:gd name="T71" fmla="*/ 116 h 710"/>
                  <a:gd name="T72" fmla="*/ 409 w 1483"/>
                  <a:gd name="T73" fmla="*/ 109 h 710"/>
                  <a:gd name="T74" fmla="*/ 372 w 1483"/>
                  <a:gd name="T75" fmla="*/ 98 h 710"/>
                  <a:gd name="T76" fmla="*/ 355 w 1483"/>
                  <a:gd name="T77" fmla="*/ 94 h 710"/>
                  <a:gd name="T78" fmla="*/ 353 w 1483"/>
                  <a:gd name="T79" fmla="*/ 90 h 710"/>
                  <a:gd name="T80" fmla="*/ 351 w 1483"/>
                  <a:gd name="T81" fmla="*/ 93 h 710"/>
                  <a:gd name="T82" fmla="*/ 347 w 1483"/>
                  <a:gd name="T83" fmla="*/ 92 h 710"/>
                  <a:gd name="T84" fmla="*/ 344 w 1483"/>
                  <a:gd name="T85" fmla="*/ 92 h 710"/>
                  <a:gd name="T86" fmla="*/ 336 w 1483"/>
                  <a:gd name="T87" fmla="*/ 88 h 710"/>
                  <a:gd name="T88" fmla="*/ 331 w 1483"/>
                  <a:gd name="T89" fmla="*/ 86 h 710"/>
                  <a:gd name="T90" fmla="*/ 293 w 1483"/>
                  <a:gd name="T91" fmla="*/ 97 h 710"/>
                  <a:gd name="T92" fmla="*/ 252 w 1483"/>
                  <a:gd name="T93" fmla="*/ 119 h 710"/>
                  <a:gd name="T94" fmla="*/ 234 w 1483"/>
                  <a:gd name="T95" fmla="*/ 150 h 710"/>
                  <a:gd name="T96" fmla="*/ 201 w 1483"/>
                  <a:gd name="T97" fmla="*/ 177 h 710"/>
                  <a:gd name="T98" fmla="*/ 173 w 1483"/>
                  <a:gd name="T99" fmla="*/ 226 h 710"/>
                  <a:gd name="T100" fmla="*/ 152 w 1483"/>
                  <a:gd name="T101" fmla="*/ 258 h 710"/>
                  <a:gd name="T102" fmla="*/ 113 w 1483"/>
                  <a:gd name="T103" fmla="*/ 283 h 710"/>
                  <a:gd name="T104" fmla="*/ 59 w 1483"/>
                  <a:gd name="T105" fmla="*/ 301 h 710"/>
                  <a:gd name="T106" fmla="*/ 16 w 1483"/>
                  <a:gd name="T107" fmla="*/ 305 h 710"/>
                  <a:gd name="T108" fmla="*/ 18 w 1483"/>
                  <a:gd name="T109" fmla="*/ 258 h 710"/>
                  <a:gd name="T110" fmla="*/ 43 w 1483"/>
                  <a:gd name="T111" fmla="*/ 221 h 710"/>
                  <a:gd name="T112" fmla="*/ 55 w 1483"/>
                  <a:gd name="T113" fmla="*/ 194 h 710"/>
                  <a:gd name="T114" fmla="*/ 97 w 1483"/>
                  <a:gd name="T115" fmla="*/ 195 h 710"/>
                  <a:gd name="T116" fmla="*/ 129 w 1483"/>
                  <a:gd name="T117" fmla="*/ 193 h 71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483" h="710">
                    <a:moveTo>
                      <a:pt x="300" y="446"/>
                    </a:moveTo>
                    <a:lnTo>
                      <a:pt x="298" y="439"/>
                    </a:lnTo>
                    <a:lnTo>
                      <a:pt x="286" y="433"/>
                    </a:lnTo>
                    <a:lnTo>
                      <a:pt x="286" y="430"/>
                    </a:lnTo>
                    <a:lnTo>
                      <a:pt x="279" y="428"/>
                    </a:lnTo>
                    <a:lnTo>
                      <a:pt x="291" y="416"/>
                    </a:lnTo>
                    <a:lnTo>
                      <a:pt x="305" y="412"/>
                    </a:lnTo>
                    <a:lnTo>
                      <a:pt x="317" y="423"/>
                    </a:lnTo>
                    <a:lnTo>
                      <a:pt x="334" y="416"/>
                    </a:lnTo>
                    <a:lnTo>
                      <a:pt x="339" y="402"/>
                    </a:lnTo>
                    <a:lnTo>
                      <a:pt x="346" y="400"/>
                    </a:lnTo>
                    <a:lnTo>
                      <a:pt x="344" y="384"/>
                    </a:lnTo>
                    <a:lnTo>
                      <a:pt x="341" y="375"/>
                    </a:lnTo>
                    <a:lnTo>
                      <a:pt x="334" y="366"/>
                    </a:lnTo>
                    <a:lnTo>
                      <a:pt x="331" y="358"/>
                    </a:lnTo>
                    <a:lnTo>
                      <a:pt x="331" y="356"/>
                    </a:lnTo>
                    <a:lnTo>
                      <a:pt x="337" y="347"/>
                    </a:lnTo>
                    <a:lnTo>
                      <a:pt x="327" y="335"/>
                    </a:lnTo>
                    <a:lnTo>
                      <a:pt x="344" y="317"/>
                    </a:lnTo>
                    <a:lnTo>
                      <a:pt x="341" y="315"/>
                    </a:lnTo>
                    <a:lnTo>
                      <a:pt x="329" y="306"/>
                    </a:lnTo>
                    <a:lnTo>
                      <a:pt x="327" y="294"/>
                    </a:lnTo>
                    <a:lnTo>
                      <a:pt x="339" y="289"/>
                    </a:lnTo>
                    <a:lnTo>
                      <a:pt x="351" y="296"/>
                    </a:lnTo>
                    <a:lnTo>
                      <a:pt x="353" y="276"/>
                    </a:lnTo>
                    <a:lnTo>
                      <a:pt x="356" y="271"/>
                    </a:lnTo>
                    <a:lnTo>
                      <a:pt x="361" y="271"/>
                    </a:lnTo>
                    <a:lnTo>
                      <a:pt x="368" y="273"/>
                    </a:lnTo>
                    <a:lnTo>
                      <a:pt x="375" y="252"/>
                    </a:lnTo>
                    <a:lnTo>
                      <a:pt x="372" y="243"/>
                    </a:lnTo>
                    <a:lnTo>
                      <a:pt x="377" y="239"/>
                    </a:lnTo>
                    <a:lnTo>
                      <a:pt x="377" y="234"/>
                    </a:lnTo>
                    <a:lnTo>
                      <a:pt x="377" y="231"/>
                    </a:lnTo>
                    <a:lnTo>
                      <a:pt x="378" y="231"/>
                    </a:lnTo>
                    <a:lnTo>
                      <a:pt x="389" y="224"/>
                    </a:lnTo>
                    <a:lnTo>
                      <a:pt x="397" y="220"/>
                    </a:lnTo>
                    <a:lnTo>
                      <a:pt x="411" y="211"/>
                    </a:lnTo>
                    <a:lnTo>
                      <a:pt x="418" y="197"/>
                    </a:lnTo>
                    <a:lnTo>
                      <a:pt x="411" y="179"/>
                    </a:lnTo>
                    <a:lnTo>
                      <a:pt x="411" y="176"/>
                    </a:lnTo>
                    <a:lnTo>
                      <a:pt x="404" y="165"/>
                    </a:lnTo>
                    <a:lnTo>
                      <a:pt x="406" y="155"/>
                    </a:lnTo>
                    <a:lnTo>
                      <a:pt x="419" y="151"/>
                    </a:lnTo>
                    <a:lnTo>
                      <a:pt x="421" y="144"/>
                    </a:lnTo>
                    <a:lnTo>
                      <a:pt x="416" y="142"/>
                    </a:lnTo>
                    <a:lnTo>
                      <a:pt x="426" y="125"/>
                    </a:lnTo>
                    <a:lnTo>
                      <a:pt x="437" y="116"/>
                    </a:lnTo>
                    <a:lnTo>
                      <a:pt x="442" y="123"/>
                    </a:lnTo>
                    <a:lnTo>
                      <a:pt x="450" y="134"/>
                    </a:lnTo>
                    <a:lnTo>
                      <a:pt x="469" y="141"/>
                    </a:lnTo>
                    <a:lnTo>
                      <a:pt x="472" y="142"/>
                    </a:lnTo>
                    <a:lnTo>
                      <a:pt x="474" y="148"/>
                    </a:lnTo>
                    <a:lnTo>
                      <a:pt x="484" y="150"/>
                    </a:lnTo>
                    <a:lnTo>
                      <a:pt x="493" y="157"/>
                    </a:lnTo>
                    <a:lnTo>
                      <a:pt x="500" y="165"/>
                    </a:lnTo>
                    <a:lnTo>
                      <a:pt x="503" y="165"/>
                    </a:lnTo>
                    <a:lnTo>
                      <a:pt x="507" y="160"/>
                    </a:lnTo>
                    <a:lnTo>
                      <a:pt x="517" y="158"/>
                    </a:lnTo>
                    <a:lnTo>
                      <a:pt x="520" y="146"/>
                    </a:lnTo>
                    <a:lnTo>
                      <a:pt x="525" y="132"/>
                    </a:lnTo>
                    <a:lnTo>
                      <a:pt x="532" y="130"/>
                    </a:lnTo>
                    <a:lnTo>
                      <a:pt x="541" y="139"/>
                    </a:lnTo>
                    <a:lnTo>
                      <a:pt x="546" y="139"/>
                    </a:lnTo>
                    <a:lnTo>
                      <a:pt x="549" y="142"/>
                    </a:lnTo>
                    <a:lnTo>
                      <a:pt x="561" y="121"/>
                    </a:lnTo>
                    <a:lnTo>
                      <a:pt x="567" y="130"/>
                    </a:lnTo>
                    <a:lnTo>
                      <a:pt x="604" y="132"/>
                    </a:lnTo>
                    <a:lnTo>
                      <a:pt x="614" y="135"/>
                    </a:lnTo>
                    <a:lnTo>
                      <a:pt x="621" y="134"/>
                    </a:lnTo>
                    <a:lnTo>
                      <a:pt x="620" y="123"/>
                    </a:lnTo>
                    <a:lnTo>
                      <a:pt x="630" y="114"/>
                    </a:lnTo>
                    <a:lnTo>
                      <a:pt x="640" y="109"/>
                    </a:lnTo>
                    <a:lnTo>
                      <a:pt x="640" y="98"/>
                    </a:lnTo>
                    <a:lnTo>
                      <a:pt x="637" y="90"/>
                    </a:lnTo>
                    <a:lnTo>
                      <a:pt x="642" y="84"/>
                    </a:lnTo>
                    <a:lnTo>
                      <a:pt x="643" y="81"/>
                    </a:lnTo>
                    <a:lnTo>
                      <a:pt x="649" y="74"/>
                    </a:lnTo>
                    <a:lnTo>
                      <a:pt x="650" y="70"/>
                    </a:lnTo>
                    <a:lnTo>
                      <a:pt x="652" y="74"/>
                    </a:lnTo>
                    <a:lnTo>
                      <a:pt x="674" y="74"/>
                    </a:lnTo>
                    <a:lnTo>
                      <a:pt x="686" y="77"/>
                    </a:lnTo>
                    <a:lnTo>
                      <a:pt x="688" y="75"/>
                    </a:lnTo>
                    <a:lnTo>
                      <a:pt x="708" y="83"/>
                    </a:lnTo>
                    <a:lnTo>
                      <a:pt x="712" y="84"/>
                    </a:lnTo>
                    <a:lnTo>
                      <a:pt x="715" y="98"/>
                    </a:lnTo>
                    <a:lnTo>
                      <a:pt x="724" y="104"/>
                    </a:lnTo>
                    <a:lnTo>
                      <a:pt x="722" y="118"/>
                    </a:lnTo>
                    <a:lnTo>
                      <a:pt x="732" y="118"/>
                    </a:lnTo>
                    <a:lnTo>
                      <a:pt x="734" y="141"/>
                    </a:lnTo>
                    <a:lnTo>
                      <a:pt x="736" y="144"/>
                    </a:lnTo>
                    <a:lnTo>
                      <a:pt x="746" y="142"/>
                    </a:lnTo>
                    <a:lnTo>
                      <a:pt x="751" y="135"/>
                    </a:lnTo>
                    <a:lnTo>
                      <a:pt x="751" y="114"/>
                    </a:lnTo>
                    <a:lnTo>
                      <a:pt x="767" y="107"/>
                    </a:lnTo>
                    <a:lnTo>
                      <a:pt x="767" y="91"/>
                    </a:lnTo>
                    <a:lnTo>
                      <a:pt x="789" y="88"/>
                    </a:lnTo>
                    <a:lnTo>
                      <a:pt x="803" y="100"/>
                    </a:lnTo>
                    <a:lnTo>
                      <a:pt x="803" y="98"/>
                    </a:lnTo>
                    <a:lnTo>
                      <a:pt x="816" y="95"/>
                    </a:lnTo>
                    <a:lnTo>
                      <a:pt x="821" y="86"/>
                    </a:lnTo>
                    <a:lnTo>
                      <a:pt x="820" y="81"/>
                    </a:lnTo>
                    <a:lnTo>
                      <a:pt x="811" y="47"/>
                    </a:lnTo>
                    <a:lnTo>
                      <a:pt x="806" y="40"/>
                    </a:lnTo>
                    <a:lnTo>
                      <a:pt x="804" y="40"/>
                    </a:lnTo>
                    <a:lnTo>
                      <a:pt x="799" y="30"/>
                    </a:lnTo>
                    <a:lnTo>
                      <a:pt x="803" y="28"/>
                    </a:lnTo>
                    <a:lnTo>
                      <a:pt x="818" y="17"/>
                    </a:lnTo>
                    <a:lnTo>
                      <a:pt x="826" y="0"/>
                    </a:lnTo>
                    <a:lnTo>
                      <a:pt x="849" y="3"/>
                    </a:lnTo>
                    <a:lnTo>
                      <a:pt x="854" y="10"/>
                    </a:lnTo>
                    <a:lnTo>
                      <a:pt x="859" y="10"/>
                    </a:lnTo>
                    <a:lnTo>
                      <a:pt x="873" y="7"/>
                    </a:lnTo>
                    <a:lnTo>
                      <a:pt x="886" y="23"/>
                    </a:lnTo>
                    <a:lnTo>
                      <a:pt x="885" y="26"/>
                    </a:lnTo>
                    <a:lnTo>
                      <a:pt x="893" y="42"/>
                    </a:lnTo>
                    <a:lnTo>
                      <a:pt x="893" y="49"/>
                    </a:lnTo>
                    <a:lnTo>
                      <a:pt x="910" y="40"/>
                    </a:lnTo>
                    <a:lnTo>
                      <a:pt x="927" y="53"/>
                    </a:lnTo>
                    <a:lnTo>
                      <a:pt x="931" y="74"/>
                    </a:lnTo>
                    <a:lnTo>
                      <a:pt x="953" y="81"/>
                    </a:lnTo>
                    <a:lnTo>
                      <a:pt x="980" y="67"/>
                    </a:lnTo>
                    <a:lnTo>
                      <a:pt x="984" y="63"/>
                    </a:lnTo>
                    <a:lnTo>
                      <a:pt x="984" y="49"/>
                    </a:lnTo>
                    <a:lnTo>
                      <a:pt x="1008" y="42"/>
                    </a:lnTo>
                    <a:lnTo>
                      <a:pt x="1015" y="51"/>
                    </a:lnTo>
                    <a:lnTo>
                      <a:pt x="1008" y="60"/>
                    </a:lnTo>
                    <a:lnTo>
                      <a:pt x="1032" y="61"/>
                    </a:lnTo>
                    <a:lnTo>
                      <a:pt x="1033" y="53"/>
                    </a:lnTo>
                    <a:lnTo>
                      <a:pt x="1040" y="54"/>
                    </a:lnTo>
                    <a:lnTo>
                      <a:pt x="1047" y="63"/>
                    </a:lnTo>
                    <a:lnTo>
                      <a:pt x="1071" y="81"/>
                    </a:lnTo>
                    <a:lnTo>
                      <a:pt x="1081" y="75"/>
                    </a:lnTo>
                    <a:lnTo>
                      <a:pt x="1088" y="79"/>
                    </a:lnTo>
                    <a:lnTo>
                      <a:pt x="1092" y="67"/>
                    </a:lnTo>
                    <a:lnTo>
                      <a:pt x="1097" y="70"/>
                    </a:lnTo>
                    <a:lnTo>
                      <a:pt x="1100" y="60"/>
                    </a:lnTo>
                    <a:lnTo>
                      <a:pt x="1109" y="68"/>
                    </a:lnTo>
                    <a:lnTo>
                      <a:pt x="1110" y="79"/>
                    </a:lnTo>
                    <a:lnTo>
                      <a:pt x="1121" y="84"/>
                    </a:lnTo>
                    <a:lnTo>
                      <a:pt x="1127" y="81"/>
                    </a:lnTo>
                    <a:lnTo>
                      <a:pt x="1129" y="90"/>
                    </a:lnTo>
                    <a:lnTo>
                      <a:pt x="1150" y="91"/>
                    </a:lnTo>
                    <a:lnTo>
                      <a:pt x="1151" y="95"/>
                    </a:lnTo>
                    <a:lnTo>
                      <a:pt x="1148" y="102"/>
                    </a:lnTo>
                    <a:lnTo>
                      <a:pt x="1158" y="114"/>
                    </a:lnTo>
                    <a:lnTo>
                      <a:pt x="1151" y="139"/>
                    </a:lnTo>
                    <a:lnTo>
                      <a:pt x="1151" y="153"/>
                    </a:lnTo>
                    <a:lnTo>
                      <a:pt x="1141" y="153"/>
                    </a:lnTo>
                    <a:lnTo>
                      <a:pt x="1138" y="158"/>
                    </a:lnTo>
                    <a:lnTo>
                      <a:pt x="1127" y="187"/>
                    </a:lnTo>
                    <a:lnTo>
                      <a:pt x="1119" y="204"/>
                    </a:lnTo>
                    <a:lnTo>
                      <a:pt x="1121" y="204"/>
                    </a:lnTo>
                    <a:lnTo>
                      <a:pt x="1139" y="199"/>
                    </a:lnTo>
                    <a:lnTo>
                      <a:pt x="1143" y="211"/>
                    </a:lnTo>
                    <a:lnTo>
                      <a:pt x="1157" y="199"/>
                    </a:lnTo>
                    <a:lnTo>
                      <a:pt x="1186" y="195"/>
                    </a:lnTo>
                    <a:lnTo>
                      <a:pt x="1187" y="187"/>
                    </a:lnTo>
                    <a:lnTo>
                      <a:pt x="1201" y="190"/>
                    </a:lnTo>
                    <a:lnTo>
                      <a:pt x="1203" y="195"/>
                    </a:lnTo>
                    <a:lnTo>
                      <a:pt x="1216" y="190"/>
                    </a:lnTo>
                    <a:lnTo>
                      <a:pt x="1227" y="201"/>
                    </a:lnTo>
                    <a:lnTo>
                      <a:pt x="1244" y="208"/>
                    </a:lnTo>
                    <a:lnTo>
                      <a:pt x="1256" y="245"/>
                    </a:lnTo>
                    <a:lnTo>
                      <a:pt x="1264" y="245"/>
                    </a:lnTo>
                    <a:lnTo>
                      <a:pt x="1276" y="246"/>
                    </a:lnTo>
                    <a:lnTo>
                      <a:pt x="1287" y="275"/>
                    </a:lnTo>
                    <a:lnTo>
                      <a:pt x="1304" y="285"/>
                    </a:lnTo>
                    <a:lnTo>
                      <a:pt x="1317" y="299"/>
                    </a:lnTo>
                    <a:lnTo>
                      <a:pt x="1334" y="310"/>
                    </a:lnTo>
                    <a:lnTo>
                      <a:pt x="1336" y="308"/>
                    </a:lnTo>
                    <a:lnTo>
                      <a:pt x="1340" y="312"/>
                    </a:lnTo>
                    <a:lnTo>
                      <a:pt x="1358" y="322"/>
                    </a:lnTo>
                    <a:lnTo>
                      <a:pt x="1365" y="354"/>
                    </a:lnTo>
                    <a:lnTo>
                      <a:pt x="1370" y="356"/>
                    </a:lnTo>
                    <a:lnTo>
                      <a:pt x="1362" y="380"/>
                    </a:lnTo>
                    <a:lnTo>
                      <a:pt x="1365" y="391"/>
                    </a:lnTo>
                    <a:lnTo>
                      <a:pt x="1379" y="373"/>
                    </a:lnTo>
                    <a:lnTo>
                      <a:pt x="1382" y="370"/>
                    </a:lnTo>
                    <a:lnTo>
                      <a:pt x="1391" y="368"/>
                    </a:lnTo>
                    <a:lnTo>
                      <a:pt x="1399" y="377"/>
                    </a:lnTo>
                    <a:lnTo>
                      <a:pt x="1406" y="379"/>
                    </a:lnTo>
                    <a:lnTo>
                      <a:pt x="1401" y="379"/>
                    </a:lnTo>
                    <a:lnTo>
                      <a:pt x="1384" y="398"/>
                    </a:lnTo>
                    <a:lnTo>
                      <a:pt x="1386" y="405"/>
                    </a:lnTo>
                    <a:lnTo>
                      <a:pt x="1403" y="402"/>
                    </a:lnTo>
                    <a:lnTo>
                      <a:pt x="1420" y="402"/>
                    </a:lnTo>
                    <a:lnTo>
                      <a:pt x="1430" y="407"/>
                    </a:lnTo>
                    <a:lnTo>
                      <a:pt x="1432" y="435"/>
                    </a:lnTo>
                    <a:lnTo>
                      <a:pt x="1440" y="446"/>
                    </a:lnTo>
                    <a:lnTo>
                      <a:pt x="1434" y="458"/>
                    </a:lnTo>
                    <a:lnTo>
                      <a:pt x="1439" y="462"/>
                    </a:lnTo>
                    <a:lnTo>
                      <a:pt x="1452" y="440"/>
                    </a:lnTo>
                    <a:lnTo>
                      <a:pt x="1470" y="444"/>
                    </a:lnTo>
                    <a:lnTo>
                      <a:pt x="1483" y="456"/>
                    </a:lnTo>
                    <a:lnTo>
                      <a:pt x="1482" y="465"/>
                    </a:lnTo>
                    <a:lnTo>
                      <a:pt x="1461" y="484"/>
                    </a:lnTo>
                    <a:lnTo>
                      <a:pt x="1459" y="490"/>
                    </a:lnTo>
                    <a:lnTo>
                      <a:pt x="1454" y="497"/>
                    </a:lnTo>
                    <a:lnTo>
                      <a:pt x="1456" y="500"/>
                    </a:lnTo>
                    <a:lnTo>
                      <a:pt x="1444" y="495"/>
                    </a:lnTo>
                    <a:lnTo>
                      <a:pt x="1440" y="495"/>
                    </a:lnTo>
                    <a:lnTo>
                      <a:pt x="1430" y="506"/>
                    </a:lnTo>
                    <a:lnTo>
                      <a:pt x="1413" y="497"/>
                    </a:lnTo>
                    <a:lnTo>
                      <a:pt x="1391" y="479"/>
                    </a:lnTo>
                    <a:lnTo>
                      <a:pt x="1391" y="474"/>
                    </a:lnTo>
                    <a:lnTo>
                      <a:pt x="1379" y="470"/>
                    </a:lnTo>
                    <a:lnTo>
                      <a:pt x="1372" y="465"/>
                    </a:lnTo>
                    <a:lnTo>
                      <a:pt x="1364" y="460"/>
                    </a:lnTo>
                    <a:lnTo>
                      <a:pt x="1355" y="447"/>
                    </a:lnTo>
                    <a:lnTo>
                      <a:pt x="1350" y="451"/>
                    </a:lnTo>
                    <a:lnTo>
                      <a:pt x="1346" y="449"/>
                    </a:lnTo>
                    <a:lnTo>
                      <a:pt x="1341" y="463"/>
                    </a:lnTo>
                    <a:lnTo>
                      <a:pt x="1341" y="469"/>
                    </a:lnTo>
                    <a:lnTo>
                      <a:pt x="1350" y="476"/>
                    </a:lnTo>
                    <a:lnTo>
                      <a:pt x="1350" y="483"/>
                    </a:lnTo>
                    <a:lnTo>
                      <a:pt x="1353" y="483"/>
                    </a:lnTo>
                    <a:lnTo>
                      <a:pt x="1355" y="483"/>
                    </a:lnTo>
                    <a:lnTo>
                      <a:pt x="1355" y="488"/>
                    </a:lnTo>
                    <a:lnTo>
                      <a:pt x="1346" y="495"/>
                    </a:lnTo>
                    <a:lnTo>
                      <a:pt x="1329" y="484"/>
                    </a:lnTo>
                    <a:lnTo>
                      <a:pt x="1307" y="469"/>
                    </a:lnTo>
                    <a:lnTo>
                      <a:pt x="1305" y="467"/>
                    </a:lnTo>
                    <a:lnTo>
                      <a:pt x="1297" y="462"/>
                    </a:lnTo>
                    <a:lnTo>
                      <a:pt x="1280" y="440"/>
                    </a:lnTo>
                    <a:lnTo>
                      <a:pt x="1273" y="439"/>
                    </a:lnTo>
                    <a:lnTo>
                      <a:pt x="1249" y="421"/>
                    </a:lnTo>
                    <a:lnTo>
                      <a:pt x="1242" y="419"/>
                    </a:lnTo>
                    <a:lnTo>
                      <a:pt x="1232" y="428"/>
                    </a:lnTo>
                    <a:lnTo>
                      <a:pt x="1230" y="428"/>
                    </a:lnTo>
                    <a:lnTo>
                      <a:pt x="1216" y="405"/>
                    </a:lnTo>
                    <a:lnTo>
                      <a:pt x="1213" y="398"/>
                    </a:lnTo>
                    <a:lnTo>
                      <a:pt x="1203" y="395"/>
                    </a:lnTo>
                    <a:lnTo>
                      <a:pt x="1198" y="391"/>
                    </a:lnTo>
                    <a:lnTo>
                      <a:pt x="1189" y="379"/>
                    </a:lnTo>
                    <a:lnTo>
                      <a:pt x="1187" y="375"/>
                    </a:lnTo>
                    <a:lnTo>
                      <a:pt x="1165" y="365"/>
                    </a:lnTo>
                    <a:lnTo>
                      <a:pt x="1163" y="365"/>
                    </a:lnTo>
                    <a:lnTo>
                      <a:pt x="1150" y="347"/>
                    </a:lnTo>
                    <a:lnTo>
                      <a:pt x="1141" y="347"/>
                    </a:lnTo>
                    <a:lnTo>
                      <a:pt x="1127" y="343"/>
                    </a:lnTo>
                    <a:lnTo>
                      <a:pt x="1126" y="345"/>
                    </a:lnTo>
                    <a:lnTo>
                      <a:pt x="1112" y="331"/>
                    </a:lnTo>
                    <a:lnTo>
                      <a:pt x="1102" y="335"/>
                    </a:lnTo>
                    <a:lnTo>
                      <a:pt x="1097" y="328"/>
                    </a:lnTo>
                    <a:lnTo>
                      <a:pt x="1092" y="324"/>
                    </a:lnTo>
                    <a:lnTo>
                      <a:pt x="1092" y="321"/>
                    </a:lnTo>
                    <a:lnTo>
                      <a:pt x="1090" y="310"/>
                    </a:lnTo>
                    <a:lnTo>
                      <a:pt x="1057" y="289"/>
                    </a:lnTo>
                    <a:lnTo>
                      <a:pt x="1028" y="275"/>
                    </a:lnTo>
                    <a:lnTo>
                      <a:pt x="1006" y="262"/>
                    </a:lnTo>
                    <a:lnTo>
                      <a:pt x="1003" y="259"/>
                    </a:lnTo>
                    <a:lnTo>
                      <a:pt x="994" y="269"/>
                    </a:lnTo>
                    <a:lnTo>
                      <a:pt x="987" y="289"/>
                    </a:lnTo>
                    <a:lnTo>
                      <a:pt x="989" y="298"/>
                    </a:lnTo>
                    <a:lnTo>
                      <a:pt x="975" y="291"/>
                    </a:lnTo>
                    <a:lnTo>
                      <a:pt x="963" y="287"/>
                    </a:lnTo>
                    <a:lnTo>
                      <a:pt x="951" y="278"/>
                    </a:lnTo>
                    <a:lnTo>
                      <a:pt x="956" y="259"/>
                    </a:lnTo>
                    <a:lnTo>
                      <a:pt x="950" y="252"/>
                    </a:lnTo>
                    <a:lnTo>
                      <a:pt x="938" y="246"/>
                    </a:lnTo>
                    <a:lnTo>
                      <a:pt x="924" y="241"/>
                    </a:lnTo>
                    <a:lnTo>
                      <a:pt x="912" y="238"/>
                    </a:lnTo>
                    <a:lnTo>
                      <a:pt x="902" y="236"/>
                    </a:lnTo>
                    <a:lnTo>
                      <a:pt x="881" y="232"/>
                    </a:lnTo>
                    <a:lnTo>
                      <a:pt x="871" y="231"/>
                    </a:lnTo>
                    <a:lnTo>
                      <a:pt x="864" y="227"/>
                    </a:lnTo>
                    <a:lnTo>
                      <a:pt x="856" y="225"/>
                    </a:lnTo>
                    <a:lnTo>
                      <a:pt x="847" y="225"/>
                    </a:lnTo>
                    <a:lnTo>
                      <a:pt x="842" y="225"/>
                    </a:lnTo>
                    <a:lnTo>
                      <a:pt x="837" y="224"/>
                    </a:lnTo>
                    <a:lnTo>
                      <a:pt x="833" y="222"/>
                    </a:lnTo>
                    <a:lnTo>
                      <a:pt x="825" y="220"/>
                    </a:lnTo>
                    <a:lnTo>
                      <a:pt x="825" y="218"/>
                    </a:lnTo>
                    <a:lnTo>
                      <a:pt x="823" y="217"/>
                    </a:lnTo>
                    <a:lnTo>
                      <a:pt x="825" y="217"/>
                    </a:lnTo>
                    <a:lnTo>
                      <a:pt x="820" y="211"/>
                    </a:lnTo>
                    <a:lnTo>
                      <a:pt x="825" y="211"/>
                    </a:lnTo>
                    <a:lnTo>
                      <a:pt x="825" y="209"/>
                    </a:lnTo>
                    <a:lnTo>
                      <a:pt x="823" y="208"/>
                    </a:lnTo>
                    <a:lnTo>
                      <a:pt x="820" y="208"/>
                    </a:lnTo>
                    <a:lnTo>
                      <a:pt x="813" y="211"/>
                    </a:lnTo>
                    <a:lnTo>
                      <a:pt x="816" y="211"/>
                    </a:lnTo>
                    <a:lnTo>
                      <a:pt x="813" y="211"/>
                    </a:lnTo>
                    <a:lnTo>
                      <a:pt x="815" y="213"/>
                    </a:lnTo>
                    <a:lnTo>
                      <a:pt x="818" y="215"/>
                    </a:lnTo>
                    <a:lnTo>
                      <a:pt x="818" y="218"/>
                    </a:lnTo>
                    <a:lnTo>
                      <a:pt x="815" y="215"/>
                    </a:lnTo>
                    <a:lnTo>
                      <a:pt x="815" y="218"/>
                    </a:lnTo>
                    <a:lnTo>
                      <a:pt x="813" y="215"/>
                    </a:lnTo>
                    <a:lnTo>
                      <a:pt x="813" y="218"/>
                    </a:lnTo>
                    <a:lnTo>
                      <a:pt x="809" y="217"/>
                    </a:lnTo>
                    <a:lnTo>
                      <a:pt x="809" y="213"/>
                    </a:lnTo>
                    <a:lnTo>
                      <a:pt x="808" y="217"/>
                    </a:lnTo>
                    <a:lnTo>
                      <a:pt x="806" y="213"/>
                    </a:lnTo>
                    <a:lnTo>
                      <a:pt x="806" y="217"/>
                    </a:lnTo>
                    <a:lnTo>
                      <a:pt x="804" y="213"/>
                    </a:lnTo>
                    <a:lnTo>
                      <a:pt x="803" y="215"/>
                    </a:lnTo>
                    <a:lnTo>
                      <a:pt x="803" y="211"/>
                    </a:lnTo>
                    <a:lnTo>
                      <a:pt x="801" y="215"/>
                    </a:lnTo>
                    <a:lnTo>
                      <a:pt x="799" y="211"/>
                    </a:lnTo>
                    <a:lnTo>
                      <a:pt x="799" y="213"/>
                    </a:lnTo>
                    <a:lnTo>
                      <a:pt x="797" y="211"/>
                    </a:lnTo>
                    <a:lnTo>
                      <a:pt x="797" y="213"/>
                    </a:lnTo>
                    <a:lnTo>
                      <a:pt x="796" y="208"/>
                    </a:lnTo>
                    <a:lnTo>
                      <a:pt x="792" y="213"/>
                    </a:lnTo>
                    <a:lnTo>
                      <a:pt x="768" y="206"/>
                    </a:lnTo>
                    <a:lnTo>
                      <a:pt x="768" y="204"/>
                    </a:lnTo>
                    <a:lnTo>
                      <a:pt x="779" y="204"/>
                    </a:lnTo>
                    <a:lnTo>
                      <a:pt x="782" y="202"/>
                    </a:lnTo>
                    <a:lnTo>
                      <a:pt x="775" y="201"/>
                    </a:lnTo>
                    <a:lnTo>
                      <a:pt x="775" y="199"/>
                    </a:lnTo>
                    <a:lnTo>
                      <a:pt x="773" y="201"/>
                    </a:lnTo>
                    <a:lnTo>
                      <a:pt x="772" y="199"/>
                    </a:lnTo>
                    <a:lnTo>
                      <a:pt x="770" y="201"/>
                    </a:lnTo>
                    <a:lnTo>
                      <a:pt x="768" y="199"/>
                    </a:lnTo>
                    <a:lnTo>
                      <a:pt x="758" y="199"/>
                    </a:lnTo>
                    <a:lnTo>
                      <a:pt x="751" y="199"/>
                    </a:lnTo>
                    <a:lnTo>
                      <a:pt x="729" y="197"/>
                    </a:lnTo>
                    <a:lnTo>
                      <a:pt x="715" y="199"/>
                    </a:lnTo>
                    <a:lnTo>
                      <a:pt x="707" y="206"/>
                    </a:lnTo>
                    <a:lnTo>
                      <a:pt x="698" y="204"/>
                    </a:lnTo>
                    <a:lnTo>
                      <a:pt x="681" y="225"/>
                    </a:lnTo>
                    <a:lnTo>
                      <a:pt x="674" y="227"/>
                    </a:lnTo>
                    <a:lnTo>
                      <a:pt x="655" y="234"/>
                    </a:lnTo>
                    <a:lnTo>
                      <a:pt x="654" y="236"/>
                    </a:lnTo>
                    <a:lnTo>
                      <a:pt x="623" y="250"/>
                    </a:lnTo>
                    <a:lnTo>
                      <a:pt x="616" y="259"/>
                    </a:lnTo>
                    <a:lnTo>
                      <a:pt x="594" y="273"/>
                    </a:lnTo>
                    <a:lnTo>
                      <a:pt x="585" y="275"/>
                    </a:lnTo>
                    <a:lnTo>
                      <a:pt x="578" y="280"/>
                    </a:lnTo>
                    <a:lnTo>
                      <a:pt x="572" y="289"/>
                    </a:lnTo>
                    <a:lnTo>
                      <a:pt x="575" y="287"/>
                    </a:lnTo>
                    <a:lnTo>
                      <a:pt x="548" y="312"/>
                    </a:lnTo>
                    <a:lnTo>
                      <a:pt x="548" y="326"/>
                    </a:lnTo>
                    <a:lnTo>
                      <a:pt x="553" y="331"/>
                    </a:lnTo>
                    <a:lnTo>
                      <a:pt x="544" y="347"/>
                    </a:lnTo>
                    <a:lnTo>
                      <a:pt x="543" y="347"/>
                    </a:lnTo>
                    <a:lnTo>
                      <a:pt x="531" y="361"/>
                    </a:lnTo>
                    <a:lnTo>
                      <a:pt x="536" y="377"/>
                    </a:lnTo>
                    <a:lnTo>
                      <a:pt x="531" y="384"/>
                    </a:lnTo>
                    <a:lnTo>
                      <a:pt x="522" y="391"/>
                    </a:lnTo>
                    <a:lnTo>
                      <a:pt x="478" y="409"/>
                    </a:lnTo>
                    <a:lnTo>
                      <a:pt x="466" y="410"/>
                    </a:lnTo>
                    <a:lnTo>
                      <a:pt x="447" y="425"/>
                    </a:lnTo>
                    <a:lnTo>
                      <a:pt x="435" y="442"/>
                    </a:lnTo>
                    <a:lnTo>
                      <a:pt x="428" y="453"/>
                    </a:lnTo>
                    <a:lnTo>
                      <a:pt x="423" y="477"/>
                    </a:lnTo>
                    <a:lnTo>
                      <a:pt x="423" y="497"/>
                    </a:lnTo>
                    <a:lnTo>
                      <a:pt x="413" y="507"/>
                    </a:lnTo>
                    <a:lnTo>
                      <a:pt x="401" y="522"/>
                    </a:lnTo>
                    <a:lnTo>
                      <a:pt x="384" y="543"/>
                    </a:lnTo>
                    <a:lnTo>
                      <a:pt x="387" y="564"/>
                    </a:lnTo>
                    <a:lnTo>
                      <a:pt x="390" y="567"/>
                    </a:lnTo>
                    <a:lnTo>
                      <a:pt x="384" y="571"/>
                    </a:lnTo>
                    <a:lnTo>
                      <a:pt x="370" y="583"/>
                    </a:lnTo>
                    <a:lnTo>
                      <a:pt x="366" y="589"/>
                    </a:lnTo>
                    <a:lnTo>
                      <a:pt x="353" y="597"/>
                    </a:lnTo>
                    <a:lnTo>
                      <a:pt x="346" y="599"/>
                    </a:lnTo>
                    <a:lnTo>
                      <a:pt x="332" y="620"/>
                    </a:lnTo>
                    <a:lnTo>
                      <a:pt x="319" y="624"/>
                    </a:lnTo>
                    <a:lnTo>
                      <a:pt x="301" y="633"/>
                    </a:lnTo>
                    <a:lnTo>
                      <a:pt x="272" y="645"/>
                    </a:lnTo>
                    <a:lnTo>
                      <a:pt x="271" y="652"/>
                    </a:lnTo>
                    <a:lnTo>
                      <a:pt x="262" y="654"/>
                    </a:lnTo>
                    <a:lnTo>
                      <a:pt x="242" y="659"/>
                    </a:lnTo>
                    <a:lnTo>
                      <a:pt x="224" y="663"/>
                    </a:lnTo>
                    <a:lnTo>
                      <a:pt x="214" y="664"/>
                    </a:lnTo>
                    <a:lnTo>
                      <a:pt x="202" y="670"/>
                    </a:lnTo>
                    <a:lnTo>
                      <a:pt x="195" y="677"/>
                    </a:lnTo>
                    <a:lnTo>
                      <a:pt x="178" y="673"/>
                    </a:lnTo>
                    <a:lnTo>
                      <a:pt x="137" y="696"/>
                    </a:lnTo>
                    <a:lnTo>
                      <a:pt x="118" y="693"/>
                    </a:lnTo>
                    <a:lnTo>
                      <a:pt x="103" y="710"/>
                    </a:lnTo>
                    <a:lnTo>
                      <a:pt x="88" y="707"/>
                    </a:lnTo>
                    <a:lnTo>
                      <a:pt x="81" y="705"/>
                    </a:lnTo>
                    <a:lnTo>
                      <a:pt x="79" y="705"/>
                    </a:lnTo>
                    <a:lnTo>
                      <a:pt x="50" y="698"/>
                    </a:lnTo>
                    <a:lnTo>
                      <a:pt x="36" y="705"/>
                    </a:lnTo>
                    <a:lnTo>
                      <a:pt x="24" y="707"/>
                    </a:lnTo>
                    <a:lnTo>
                      <a:pt x="4" y="657"/>
                    </a:lnTo>
                    <a:lnTo>
                      <a:pt x="0" y="647"/>
                    </a:lnTo>
                    <a:lnTo>
                      <a:pt x="14" y="622"/>
                    </a:lnTo>
                    <a:lnTo>
                      <a:pt x="33" y="618"/>
                    </a:lnTo>
                    <a:lnTo>
                      <a:pt x="38" y="615"/>
                    </a:lnTo>
                    <a:lnTo>
                      <a:pt x="41" y="596"/>
                    </a:lnTo>
                    <a:lnTo>
                      <a:pt x="43" y="581"/>
                    </a:lnTo>
                    <a:lnTo>
                      <a:pt x="48" y="574"/>
                    </a:lnTo>
                    <a:lnTo>
                      <a:pt x="60" y="569"/>
                    </a:lnTo>
                    <a:lnTo>
                      <a:pt x="83" y="559"/>
                    </a:lnTo>
                    <a:lnTo>
                      <a:pt x="93" y="548"/>
                    </a:lnTo>
                    <a:lnTo>
                      <a:pt x="101" y="536"/>
                    </a:lnTo>
                    <a:lnTo>
                      <a:pt x="100" y="511"/>
                    </a:lnTo>
                    <a:lnTo>
                      <a:pt x="120" y="500"/>
                    </a:lnTo>
                    <a:lnTo>
                      <a:pt x="125" y="486"/>
                    </a:lnTo>
                    <a:lnTo>
                      <a:pt x="136" y="483"/>
                    </a:lnTo>
                    <a:lnTo>
                      <a:pt x="146" y="472"/>
                    </a:lnTo>
                    <a:lnTo>
                      <a:pt x="151" y="467"/>
                    </a:lnTo>
                    <a:lnTo>
                      <a:pt x="137" y="467"/>
                    </a:lnTo>
                    <a:lnTo>
                      <a:pt x="127" y="449"/>
                    </a:lnTo>
                    <a:lnTo>
                      <a:pt x="132" y="437"/>
                    </a:lnTo>
                    <a:lnTo>
                      <a:pt x="146" y="428"/>
                    </a:lnTo>
                    <a:lnTo>
                      <a:pt x="161" y="423"/>
                    </a:lnTo>
                    <a:lnTo>
                      <a:pt x="199" y="440"/>
                    </a:lnTo>
                    <a:lnTo>
                      <a:pt x="202" y="440"/>
                    </a:lnTo>
                    <a:lnTo>
                      <a:pt x="223" y="446"/>
                    </a:lnTo>
                    <a:lnTo>
                      <a:pt x="224" y="451"/>
                    </a:lnTo>
                    <a:lnTo>
                      <a:pt x="248" y="447"/>
                    </a:lnTo>
                    <a:lnTo>
                      <a:pt x="254" y="455"/>
                    </a:lnTo>
                    <a:lnTo>
                      <a:pt x="257" y="455"/>
                    </a:lnTo>
                    <a:lnTo>
                      <a:pt x="271" y="447"/>
                    </a:lnTo>
                    <a:lnTo>
                      <a:pt x="274" y="446"/>
                    </a:lnTo>
                    <a:lnTo>
                      <a:pt x="296" y="451"/>
                    </a:lnTo>
                    <a:lnTo>
                      <a:pt x="300" y="446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9344C988-A3F5-A449-A960-1FC18273E9F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581262" y="3240826"/>
                <a:ext cx="4922" cy="4975"/>
              </a:xfrm>
              <a:custGeom>
                <a:avLst/>
                <a:gdLst>
                  <a:gd name="T0" fmla="*/ 3 w 8"/>
                  <a:gd name="T1" fmla="*/ 0 h 11"/>
                  <a:gd name="T2" fmla="*/ 4 w 8"/>
                  <a:gd name="T3" fmla="*/ 1 h 11"/>
                  <a:gd name="T4" fmla="*/ 2 w 8"/>
                  <a:gd name="T5" fmla="*/ 4 h 11"/>
                  <a:gd name="T6" fmla="*/ 0 w 8"/>
                  <a:gd name="T7" fmla="*/ 1 h 11"/>
                  <a:gd name="T8" fmla="*/ 3 w 8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5" y="0"/>
                    </a:moveTo>
                    <a:lnTo>
                      <a:pt x="8" y="2"/>
                    </a:lnTo>
                    <a:lnTo>
                      <a:pt x="3" y="1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34439183-C5D2-F840-B989-3BBA405DB2B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234564" y="2847300"/>
                <a:ext cx="8614" cy="3731"/>
              </a:xfrm>
              <a:custGeom>
                <a:avLst/>
                <a:gdLst>
                  <a:gd name="T0" fmla="*/ 0 w 5"/>
                  <a:gd name="T1" fmla="*/ 3 h 3"/>
                  <a:gd name="T2" fmla="*/ 2 w 5"/>
                  <a:gd name="T3" fmla="*/ 0 h 3"/>
                  <a:gd name="T4" fmla="*/ 3 w 5"/>
                  <a:gd name="T5" fmla="*/ 3 h 3"/>
                  <a:gd name="T6" fmla="*/ 0 w 5"/>
                  <a:gd name="T7" fmla="*/ 3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lnTo>
                      <a:pt x="4" y="0"/>
                    </a:lnTo>
                    <a:lnTo>
                      <a:pt x="5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6825466B-5775-1944-AB50-F710A063224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201453" y="2849490"/>
                <a:ext cx="8614" cy="4975"/>
              </a:xfrm>
              <a:custGeom>
                <a:avLst/>
                <a:gdLst>
                  <a:gd name="T0" fmla="*/ 3 w 3"/>
                  <a:gd name="T1" fmla="*/ 0 h 9"/>
                  <a:gd name="T2" fmla="*/ 0 w 3"/>
                  <a:gd name="T3" fmla="*/ 4 h 9"/>
                  <a:gd name="T4" fmla="*/ 0 w 3"/>
                  <a:gd name="T5" fmla="*/ 2 h 9"/>
                  <a:gd name="T6" fmla="*/ 3 w 3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9">
                    <a:moveTo>
                      <a:pt x="3" y="0"/>
                    </a:moveTo>
                    <a:lnTo>
                      <a:pt x="0" y="9"/>
                    </a:lnTo>
                    <a:lnTo>
                      <a:pt x="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4BD72C80-0DB5-2F4D-A6AC-E30FB79B811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1606583" y="2467776"/>
                <a:ext cx="347016" cy="221391"/>
              </a:xfrm>
              <a:custGeom>
                <a:avLst/>
                <a:gdLst>
                  <a:gd name="T0" fmla="*/ 192 w 651"/>
                  <a:gd name="T1" fmla="*/ 0 h 409"/>
                  <a:gd name="T2" fmla="*/ 174 w 651"/>
                  <a:gd name="T3" fmla="*/ 8 h 409"/>
                  <a:gd name="T4" fmla="*/ 163 w 651"/>
                  <a:gd name="T5" fmla="*/ 17 h 409"/>
                  <a:gd name="T6" fmla="*/ 146 w 651"/>
                  <a:gd name="T7" fmla="*/ 29 h 409"/>
                  <a:gd name="T8" fmla="*/ 131 w 651"/>
                  <a:gd name="T9" fmla="*/ 25 h 409"/>
                  <a:gd name="T10" fmla="*/ 110 w 651"/>
                  <a:gd name="T11" fmla="*/ 32 h 409"/>
                  <a:gd name="T12" fmla="*/ 95 w 651"/>
                  <a:gd name="T13" fmla="*/ 44 h 409"/>
                  <a:gd name="T14" fmla="*/ 80 w 651"/>
                  <a:gd name="T15" fmla="*/ 41 h 409"/>
                  <a:gd name="T16" fmla="*/ 60 w 651"/>
                  <a:gd name="T17" fmla="*/ 22 h 409"/>
                  <a:gd name="T18" fmla="*/ 47 w 651"/>
                  <a:gd name="T19" fmla="*/ 39 h 409"/>
                  <a:gd name="T20" fmla="*/ 21 w 651"/>
                  <a:gd name="T21" fmla="*/ 50 h 409"/>
                  <a:gd name="T22" fmla="*/ 9 w 651"/>
                  <a:gd name="T23" fmla="*/ 50 h 409"/>
                  <a:gd name="T24" fmla="*/ 0 w 651"/>
                  <a:gd name="T25" fmla="*/ 67 h 409"/>
                  <a:gd name="T26" fmla="*/ 2 w 651"/>
                  <a:gd name="T27" fmla="*/ 85 h 409"/>
                  <a:gd name="T28" fmla="*/ 18 w 651"/>
                  <a:gd name="T29" fmla="*/ 105 h 409"/>
                  <a:gd name="T30" fmla="*/ 25 w 651"/>
                  <a:gd name="T31" fmla="*/ 111 h 409"/>
                  <a:gd name="T32" fmla="*/ 34 w 651"/>
                  <a:gd name="T33" fmla="*/ 115 h 409"/>
                  <a:gd name="T34" fmla="*/ 47 w 651"/>
                  <a:gd name="T35" fmla="*/ 122 h 409"/>
                  <a:gd name="T36" fmla="*/ 46 w 651"/>
                  <a:gd name="T37" fmla="*/ 144 h 409"/>
                  <a:gd name="T38" fmla="*/ 50 w 651"/>
                  <a:gd name="T39" fmla="*/ 166 h 409"/>
                  <a:gd name="T40" fmla="*/ 60 w 651"/>
                  <a:gd name="T41" fmla="*/ 176 h 409"/>
                  <a:gd name="T42" fmla="*/ 79 w 651"/>
                  <a:gd name="T43" fmla="*/ 164 h 409"/>
                  <a:gd name="T44" fmla="*/ 88 w 651"/>
                  <a:gd name="T45" fmla="*/ 172 h 409"/>
                  <a:gd name="T46" fmla="*/ 114 w 651"/>
                  <a:gd name="T47" fmla="*/ 166 h 409"/>
                  <a:gd name="T48" fmla="*/ 139 w 651"/>
                  <a:gd name="T49" fmla="*/ 159 h 409"/>
                  <a:gd name="T50" fmla="*/ 153 w 651"/>
                  <a:gd name="T51" fmla="*/ 152 h 409"/>
                  <a:gd name="T52" fmla="*/ 175 w 651"/>
                  <a:gd name="T53" fmla="*/ 140 h 409"/>
                  <a:gd name="T54" fmla="*/ 199 w 651"/>
                  <a:gd name="T55" fmla="*/ 143 h 409"/>
                  <a:gd name="T56" fmla="*/ 217 w 651"/>
                  <a:gd name="T57" fmla="*/ 149 h 409"/>
                  <a:gd name="T58" fmla="*/ 229 w 651"/>
                  <a:gd name="T59" fmla="*/ 148 h 409"/>
                  <a:gd name="T60" fmla="*/ 233 w 651"/>
                  <a:gd name="T61" fmla="*/ 150 h 409"/>
                  <a:gd name="T62" fmla="*/ 263 w 651"/>
                  <a:gd name="T63" fmla="*/ 133 h 409"/>
                  <a:gd name="T64" fmla="*/ 272 w 651"/>
                  <a:gd name="T65" fmla="*/ 136 h 409"/>
                  <a:gd name="T66" fmla="*/ 279 w 651"/>
                  <a:gd name="T67" fmla="*/ 121 h 409"/>
                  <a:gd name="T68" fmla="*/ 278 w 651"/>
                  <a:gd name="T69" fmla="*/ 112 h 409"/>
                  <a:gd name="T70" fmla="*/ 275 w 651"/>
                  <a:gd name="T71" fmla="*/ 104 h 409"/>
                  <a:gd name="T72" fmla="*/ 279 w 651"/>
                  <a:gd name="T73" fmla="*/ 95 h 409"/>
                  <a:gd name="T74" fmla="*/ 279 w 651"/>
                  <a:gd name="T75" fmla="*/ 86 h 409"/>
                  <a:gd name="T76" fmla="*/ 265 w 651"/>
                  <a:gd name="T77" fmla="*/ 70 h 409"/>
                  <a:gd name="T78" fmla="*/ 263 w 651"/>
                  <a:gd name="T79" fmla="*/ 50 h 409"/>
                  <a:gd name="T80" fmla="*/ 263 w 651"/>
                  <a:gd name="T81" fmla="*/ 23 h 409"/>
                  <a:gd name="T82" fmla="*/ 236 w 651"/>
                  <a:gd name="T83" fmla="*/ 16 h 409"/>
                  <a:gd name="T84" fmla="*/ 224 w 651"/>
                  <a:gd name="T85" fmla="*/ 13 h 409"/>
                  <a:gd name="T86" fmla="*/ 200 w 651"/>
                  <a:gd name="T87" fmla="*/ 5 h 40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51" h="409">
                    <a:moveTo>
                      <a:pt x="461" y="12"/>
                    </a:moveTo>
                    <a:lnTo>
                      <a:pt x="449" y="12"/>
                    </a:lnTo>
                    <a:lnTo>
                      <a:pt x="444" y="0"/>
                    </a:lnTo>
                    <a:lnTo>
                      <a:pt x="425" y="0"/>
                    </a:lnTo>
                    <a:lnTo>
                      <a:pt x="422" y="23"/>
                    </a:lnTo>
                    <a:lnTo>
                      <a:pt x="402" y="19"/>
                    </a:lnTo>
                    <a:lnTo>
                      <a:pt x="383" y="30"/>
                    </a:lnTo>
                    <a:lnTo>
                      <a:pt x="384" y="39"/>
                    </a:lnTo>
                    <a:lnTo>
                      <a:pt x="376" y="39"/>
                    </a:lnTo>
                    <a:lnTo>
                      <a:pt x="357" y="54"/>
                    </a:lnTo>
                    <a:lnTo>
                      <a:pt x="342" y="58"/>
                    </a:lnTo>
                    <a:lnTo>
                      <a:pt x="337" y="67"/>
                    </a:lnTo>
                    <a:lnTo>
                      <a:pt x="326" y="67"/>
                    </a:lnTo>
                    <a:lnTo>
                      <a:pt x="316" y="60"/>
                    </a:lnTo>
                    <a:lnTo>
                      <a:pt x="302" y="58"/>
                    </a:lnTo>
                    <a:lnTo>
                      <a:pt x="282" y="51"/>
                    </a:lnTo>
                    <a:lnTo>
                      <a:pt x="261" y="74"/>
                    </a:lnTo>
                    <a:lnTo>
                      <a:pt x="253" y="74"/>
                    </a:lnTo>
                    <a:lnTo>
                      <a:pt x="237" y="76"/>
                    </a:lnTo>
                    <a:lnTo>
                      <a:pt x="222" y="100"/>
                    </a:lnTo>
                    <a:lnTo>
                      <a:pt x="220" y="100"/>
                    </a:lnTo>
                    <a:lnTo>
                      <a:pt x="213" y="97"/>
                    </a:lnTo>
                    <a:lnTo>
                      <a:pt x="203" y="84"/>
                    </a:lnTo>
                    <a:lnTo>
                      <a:pt x="184" y="95"/>
                    </a:lnTo>
                    <a:lnTo>
                      <a:pt x="169" y="100"/>
                    </a:lnTo>
                    <a:lnTo>
                      <a:pt x="150" y="68"/>
                    </a:lnTo>
                    <a:lnTo>
                      <a:pt x="138" y="51"/>
                    </a:lnTo>
                    <a:lnTo>
                      <a:pt x="123" y="56"/>
                    </a:lnTo>
                    <a:lnTo>
                      <a:pt x="113" y="74"/>
                    </a:lnTo>
                    <a:lnTo>
                      <a:pt x="109" y="90"/>
                    </a:lnTo>
                    <a:lnTo>
                      <a:pt x="83" y="98"/>
                    </a:lnTo>
                    <a:lnTo>
                      <a:pt x="71" y="111"/>
                    </a:lnTo>
                    <a:lnTo>
                      <a:pt x="49" y="114"/>
                    </a:lnTo>
                    <a:lnTo>
                      <a:pt x="39" y="111"/>
                    </a:lnTo>
                    <a:lnTo>
                      <a:pt x="30" y="121"/>
                    </a:lnTo>
                    <a:lnTo>
                      <a:pt x="20" y="114"/>
                    </a:lnTo>
                    <a:lnTo>
                      <a:pt x="5" y="121"/>
                    </a:lnTo>
                    <a:lnTo>
                      <a:pt x="1" y="137"/>
                    </a:lnTo>
                    <a:lnTo>
                      <a:pt x="1" y="153"/>
                    </a:lnTo>
                    <a:lnTo>
                      <a:pt x="0" y="176"/>
                    </a:lnTo>
                    <a:lnTo>
                      <a:pt x="1" y="190"/>
                    </a:lnTo>
                    <a:lnTo>
                      <a:pt x="5" y="195"/>
                    </a:lnTo>
                    <a:lnTo>
                      <a:pt x="1" y="208"/>
                    </a:lnTo>
                    <a:lnTo>
                      <a:pt x="13" y="224"/>
                    </a:lnTo>
                    <a:lnTo>
                      <a:pt x="41" y="241"/>
                    </a:lnTo>
                    <a:lnTo>
                      <a:pt x="51" y="245"/>
                    </a:lnTo>
                    <a:lnTo>
                      <a:pt x="56" y="243"/>
                    </a:lnTo>
                    <a:lnTo>
                      <a:pt x="58" y="255"/>
                    </a:lnTo>
                    <a:lnTo>
                      <a:pt x="63" y="257"/>
                    </a:lnTo>
                    <a:lnTo>
                      <a:pt x="66" y="264"/>
                    </a:lnTo>
                    <a:lnTo>
                      <a:pt x="78" y="264"/>
                    </a:lnTo>
                    <a:lnTo>
                      <a:pt x="94" y="262"/>
                    </a:lnTo>
                    <a:lnTo>
                      <a:pt x="109" y="271"/>
                    </a:lnTo>
                    <a:lnTo>
                      <a:pt x="109" y="280"/>
                    </a:lnTo>
                    <a:lnTo>
                      <a:pt x="102" y="289"/>
                    </a:lnTo>
                    <a:lnTo>
                      <a:pt x="101" y="319"/>
                    </a:lnTo>
                    <a:lnTo>
                      <a:pt x="107" y="331"/>
                    </a:lnTo>
                    <a:lnTo>
                      <a:pt x="106" y="361"/>
                    </a:lnTo>
                    <a:lnTo>
                      <a:pt x="111" y="375"/>
                    </a:lnTo>
                    <a:lnTo>
                      <a:pt x="116" y="382"/>
                    </a:lnTo>
                    <a:lnTo>
                      <a:pt x="136" y="386"/>
                    </a:lnTo>
                    <a:lnTo>
                      <a:pt x="143" y="393"/>
                    </a:lnTo>
                    <a:lnTo>
                      <a:pt x="138" y="405"/>
                    </a:lnTo>
                    <a:lnTo>
                      <a:pt x="169" y="409"/>
                    </a:lnTo>
                    <a:lnTo>
                      <a:pt x="176" y="405"/>
                    </a:lnTo>
                    <a:lnTo>
                      <a:pt x="183" y="377"/>
                    </a:lnTo>
                    <a:lnTo>
                      <a:pt x="189" y="372"/>
                    </a:lnTo>
                    <a:lnTo>
                      <a:pt x="195" y="402"/>
                    </a:lnTo>
                    <a:lnTo>
                      <a:pt x="203" y="395"/>
                    </a:lnTo>
                    <a:lnTo>
                      <a:pt x="225" y="400"/>
                    </a:lnTo>
                    <a:lnTo>
                      <a:pt x="239" y="405"/>
                    </a:lnTo>
                    <a:lnTo>
                      <a:pt x="263" y="382"/>
                    </a:lnTo>
                    <a:lnTo>
                      <a:pt x="266" y="373"/>
                    </a:lnTo>
                    <a:lnTo>
                      <a:pt x="297" y="372"/>
                    </a:lnTo>
                    <a:lnTo>
                      <a:pt x="321" y="365"/>
                    </a:lnTo>
                    <a:lnTo>
                      <a:pt x="326" y="372"/>
                    </a:lnTo>
                    <a:lnTo>
                      <a:pt x="350" y="354"/>
                    </a:lnTo>
                    <a:lnTo>
                      <a:pt x="354" y="349"/>
                    </a:lnTo>
                    <a:lnTo>
                      <a:pt x="367" y="342"/>
                    </a:lnTo>
                    <a:lnTo>
                      <a:pt x="379" y="322"/>
                    </a:lnTo>
                    <a:lnTo>
                      <a:pt x="403" y="321"/>
                    </a:lnTo>
                    <a:lnTo>
                      <a:pt x="417" y="322"/>
                    </a:lnTo>
                    <a:lnTo>
                      <a:pt x="436" y="312"/>
                    </a:lnTo>
                    <a:lnTo>
                      <a:pt x="460" y="328"/>
                    </a:lnTo>
                    <a:lnTo>
                      <a:pt x="461" y="335"/>
                    </a:lnTo>
                    <a:lnTo>
                      <a:pt x="477" y="329"/>
                    </a:lnTo>
                    <a:lnTo>
                      <a:pt x="501" y="342"/>
                    </a:lnTo>
                    <a:lnTo>
                      <a:pt x="508" y="338"/>
                    </a:lnTo>
                    <a:lnTo>
                      <a:pt x="513" y="340"/>
                    </a:lnTo>
                    <a:lnTo>
                      <a:pt x="528" y="340"/>
                    </a:lnTo>
                    <a:lnTo>
                      <a:pt x="532" y="345"/>
                    </a:lnTo>
                    <a:lnTo>
                      <a:pt x="533" y="345"/>
                    </a:lnTo>
                    <a:lnTo>
                      <a:pt x="537" y="344"/>
                    </a:lnTo>
                    <a:lnTo>
                      <a:pt x="569" y="317"/>
                    </a:lnTo>
                    <a:lnTo>
                      <a:pt x="600" y="303"/>
                    </a:lnTo>
                    <a:lnTo>
                      <a:pt x="607" y="306"/>
                    </a:lnTo>
                    <a:lnTo>
                      <a:pt x="608" y="306"/>
                    </a:lnTo>
                    <a:lnTo>
                      <a:pt x="624" y="306"/>
                    </a:lnTo>
                    <a:lnTo>
                      <a:pt x="627" y="312"/>
                    </a:lnTo>
                    <a:lnTo>
                      <a:pt x="627" y="299"/>
                    </a:lnTo>
                    <a:lnTo>
                      <a:pt x="627" y="296"/>
                    </a:lnTo>
                    <a:lnTo>
                      <a:pt x="643" y="277"/>
                    </a:lnTo>
                    <a:lnTo>
                      <a:pt x="650" y="277"/>
                    </a:lnTo>
                    <a:lnTo>
                      <a:pt x="651" y="269"/>
                    </a:lnTo>
                    <a:lnTo>
                      <a:pt x="641" y="257"/>
                    </a:lnTo>
                    <a:lnTo>
                      <a:pt x="641" y="252"/>
                    </a:lnTo>
                    <a:lnTo>
                      <a:pt x="638" y="248"/>
                    </a:lnTo>
                    <a:lnTo>
                      <a:pt x="634" y="238"/>
                    </a:lnTo>
                    <a:lnTo>
                      <a:pt x="634" y="231"/>
                    </a:lnTo>
                    <a:lnTo>
                      <a:pt x="643" y="222"/>
                    </a:lnTo>
                    <a:lnTo>
                      <a:pt x="644" y="218"/>
                    </a:lnTo>
                    <a:lnTo>
                      <a:pt x="646" y="215"/>
                    </a:lnTo>
                    <a:lnTo>
                      <a:pt x="650" y="206"/>
                    </a:lnTo>
                    <a:lnTo>
                      <a:pt x="644" y="197"/>
                    </a:lnTo>
                    <a:lnTo>
                      <a:pt x="644" y="192"/>
                    </a:lnTo>
                    <a:lnTo>
                      <a:pt x="627" y="185"/>
                    </a:lnTo>
                    <a:lnTo>
                      <a:pt x="612" y="160"/>
                    </a:lnTo>
                    <a:lnTo>
                      <a:pt x="607" y="130"/>
                    </a:lnTo>
                    <a:lnTo>
                      <a:pt x="612" y="127"/>
                    </a:lnTo>
                    <a:lnTo>
                      <a:pt x="608" y="114"/>
                    </a:lnTo>
                    <a:lnTo>
                      <a:pt x="614" y="106"/>
                    </a:lnTo>
                    <a:lnTo>
                      <a:pt x="610" y="93"/>
                    </a:lnTo>
                    <a:lnTo>
                      <a:pt x="608" y="53"/>
                    </a:lnTo>
                    <a:lnTo>
                      <a:pt x="590" y="47"/>
                    </a:lnTo>
                    <a:lnTo>
                      <a:pt x="571" y="53"/>
                    </a:lnTo>
                    <a:lnTo>
                      <a:pt x="544" y="37"/>
                    </a:lnTo>
                    <a:lnTo>
                      <a:pt x="533" y="49"/>
                    </a:lnTo>
                    <a:lnTo>
                      <a:pt x="521" y="44"/>
                    </a:lnTo>
                    <a:lnTo>
                      <a:pt x="518" y="30"/>
                    </a:lnTo>
                    <a:lnTo>
                      <a:pt x="506" y="24"/>
                    </a:lnTo>
                    <a:lnTo>
                      <a:pt x="492" y="7"/>
                    </a:lnTo>
                    <a:lnTo>
                      <a:pt x="461" y="12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265003AE-F504-E849-B858-FA7E3E2A6D8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170944" y="4446313"/>
                <a:ext cx="515602" cy="1019890"/>
              </a:xfrm>
              <a:custGeom>
                <a:avLst/>
                <a:gdLst>
                  <a:gd name="T0" fmla="*/ 86 w 975"/>
                  <a:gd name="T1" fmla="*/ 406 h 1890"/>
                  <a:gd name="T2" fmla="*/ 68 w 975"/>
                  <a:gd name="T3" fmla="*/ 432 h 1890"/>
                  <a:gd name="T4" fmla="*/ 82 w 975"/>
                  <a:gd name="T5" fmla="*/ 465 h 1890"/>
                  <a:gd name="T6" fmla="*/ 87 w 975"/>
                  <a:gd name="T7" fmla="*/ 464 h 1890"/>
                  <a:gd name="T8" fmla="*/ 102 w 975"/>
                  <a:gd name="T9" fmla="*/ 497 h 1890"/>
                  <a:gd name="T10" fmla="*/ 104 w 975"/>
                  <a:gd name="T11" fmla="*/ 531 h 1890"/>
                  <a:gd name="T12" fmla="*/ 87 w 975"/>
                  <a:gd name="T13" fmla="*/ 529 h 1890"/>
                  <a:gd name="T14" fmla="*/ 78 w 975"/>
                  <a:gd name="T15" fmla="*/ 555 h 1890"/>
                  <a:gd name="T16" fmla="*/ 67 w 975"/>
                  <a:gd name="T17" fmla="*/ 623 h 1890"/>
                  <a:gd name="T18" fmla="*/ 65 w 975"/>
                  <a:gd name="T19" fmla="*/ 658 h 1890"/>
                  <a:gd name="T20" fmla="*/ 63 w 975"/>
                  <a:gd name="T21" fmla="*/ 706 h 1890"/>
                  <a:gd name="T22" fmla="*/ 83 w 975"/>
                  <a:gd name="T23" fmla="*/ 754 h 1890"/>
                  <a:gd name="T24" fmla="*/ 54 w 975"/>
                  <a:gd name="T25" fmla="*/ 741 h 1890"/>
                  <a:gd name="T26" fmla="*/ 78 w 975"/>
                  <a:gd name="T27" fmla="*/ 777 h 1890"/>
                  <a:gd name="T28" fmla="*/ 92 w 975"/>
                  <a:gd name="T29" fmla="*/ 745 h 1890"/>
                  <a:gd name="T30" fmla="*/ 102 w 975"/>
                  <a:gd name="T31" fmla="*/ 757 h 1890"/>
                  <a:gd name="T32" fmla="*/ 118 w 975"/>
                  <a:gd name="T33" fmla="*/ 791 h 1890"/>
                  <a:gd name="T34" fmla="*/ 128 w 975"/>
                  <a:gd name="T35" fmla="*/ 815 h 1890"/>
                  <a:gd name="T36" fmla="*/ 146 w 975"/>
                  <a:gd name="T37" fmla="*/ 797 h 1890"/>
                  <a:gd name="T38" fmla="*/ 179 w 975"/>
                  <a:gd name="T39" fmla="*/ 816 h 1890"/>
                  <a:gd name="T40" fmla="*/ 220 w 975"/>
                  <a:gd name="T41" fmla="*/ 768 h 1890"/>
                  <a:gd name="T42" fmla="*/ 254 w 975"/>
                  <a:gd name="T43" fmla="*/ 712 h 1890"/>
                  <a:gd name="T44" fmla="*/ 299 w 975"/>
                  <a:gd name="T45" fmla="*/ 712 h 1890"/>
                  <a:gd name="T46" fmla="*/ 330 w 975"/>
                  <a:gd name="T47" fmla="*/ 729 h 1890"/>
                  <a:gd name="T48" fmla="*/ 354 w 975"/>
                  <a:gd name="T49" fmla="*/ 722 h 1890"/>
                  <a:gd name="T50" fmla="*/ 364 w 975"/>
                  <a:gd name="T51" fmla="*/ 640 h 1890"/>
                  <a:gd name="T52" fmla="*/ 375 w 975"/>
                  <a:gd name="T53" fmla="*/ 558 h 1890"/>
                  <a:gd name="T54" fmla="*/ 381 w 975"/>
                  <a:gd name="T55" fmla="*/ 498 h 1890"/>
                  <a:gd name="T56" fmla="*/ 384 w 975"/>
                  <a:gd name="T57" fmla="*/ 449 h 1890"/>
                  <a:gd name="T58" fmla="*/ 376 w 975"/>
                  <a:gd name="T59" fmla="*/ 380 h 1890"/>
                  <a:gd name="T60" fmla="*/ 411 w 975"/>
                  <a:gd name="T61" fmla="*/ 279 h 1890"/>
                  <a:gd name="T62" fmla="*/ 399 w 975"/>
                  <a:gd name="T63" fmla="*/ 205 h 1890"/>
                  <a:gd name="T64" fmla="*/ 382 w 975"/>
                  <a:gd name="T65" fmla="*/ 154 h 1890"/>
                  <a:gd name="T66" fmla="*/ 380 w 975"/>
                  <a:gd name="T67" fmla="*/ 137 h 1890"/>
                  <a:gd name="T68" fmla="*/ 373 w 975"/>
                  <a:gd name="T69" fmla="*/ 117 h 1890"/>
                  <a:gd name="T70" fmla="*/ 339 w 975"/>
                  <a:gd name="T71" fmla="*/ 118 h 1890"/>
                  <a:gd name="T72" fmla="*/ 356 w 975"/>
                  <a:gd name="T73" fmla="*/ 107 h 1890"/>
                  <a:gd name="T74" fmla="*/ 373 w 975"/>
                  <a:gd name="T75" fmla="*/ 93 h 1890"/>
                  <a:gd name="T76" fmla="*/ 356 w 975"/>
                  <a:gd name="T77" fmla="*/ 87 h 1890"/>
                  <a:gd name="T78" fmla="*/ 345 w 975"/>
                  <a:gd name="T79" fmla="*/ 81 h 1890"/>
                  <a:gd name="T80" fmla="*/ 349 w 975"/>
                  <a:gd name="T81" fmla="*/ 59 h 1890"/>
                  <a:gd name="T82" fmla="*/ 346 w 975"/>
                  <a:gd name="T83" fmla="*/ 40 h 1890"/>
                  <a:gd name="T84" fmla="*/ 330 w 975"/>
                  <a:gd name="T85" fmla="*/ 44 h 1890"/>
                  <a:gd name="T86" fmla="*/ 314 w 975"/>
                  <a:gd name="T87" fmla="*/ 35 h 1890"/>
                  <a:gd name="T88" fmla="*/ 300 w 975"/>
                  <a:gd name="T89" fmla="*/ 18 h 1890"/>
                  <a:gd name="T90" fmla="*/ 285 w 975"/>
                  <a:gd name="T91" fmla="*/ 15 h 1890"/>
                  <a:gd name="T92" fmla="*/ 266 w 975"/>
                  <a:gd name="T93" fmla="*/ 3 h 1890"/>
                  <a:gd name="T94" fmla="*/ 248 w 975"/>
                  <a:gd name="T95" fmla="*/ 7 h 1890"/>
                  <a:gd name="T96" fmla="*/ 243 w 975"/>
                  <a:gd name="T97" fmla="*/ 37 h 1890"/>
                  <a:gd name="T98" fmla="*/ 194 w 975"/>
                  <a:gd name="T99" fmla="*/ 76 h 1890"/>
                  <a:gd name="T100" fmla="*/ 143 w 975"/>
                  <a:gd name="T101" fmla="*/ 117 h 1890"/>
                  <a:gd name="T102" fmla="*/ 64 w 975"/>
                  <a:gd name="T103" fmla="*/ 144 h 1890"/>
                  <a:gd name="T104" fmla="*/ 13 w 975"/>
                  <a:gd name="T105" fmla="*/ 116 h 1890"/>
                  <a:gd name="T106" fmla="*/ 3 w 975"/>
                  <a:gd name="T107" fmla="*/ 176 h 1890"/>
                  <a:gd name="T108" fmla="*/ 5 w 975"/>
                  <a:gd name="T109" fmla="*/ 233 h 1890"/>
                  <a:gd name="T110" fmla="*/ 18 w 975"/>
                  <a:gd name="T111" fmla="*/ 229 h 1890"/>
                  <a:gd name="T112" fmla="*/ 45 w 975"/>
                  <a:gd name="T113" fmla="*/ 242 h 1890"/>
                  <a:gd name="T114" fmla="*/ 70 w 975"/>
                  <a:gd name="T115" fmla="*/ 315 h 189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975" h="1890">
                    <a:moveTo>
                      <a:pt x="195" y="792"/>
                    </a:moveTo>
                    <a:lnTo>
                      <a:pt x="190" y="810"/>
                    </a:lnTo>
                    <a:lnTo>
                      <a:pt x="188" y="829"/>
                    </a:lnTo>
                    <a:lnTo>
                      <a:pt x="185" y="856"/>
                    </a:lnTo>
                    <a:lnTo>
                      <a:pt x="185" y="864"/>
                    </a:lnTo>
                    <a:lnTo>
                      <a:pt x="197" y="894"/>
                    </a:lnTo>
                    <a:lnTo>
                      <a:pt x="203" y="921"/>
                    </a:lnTo>
                    <a:lnTo>
                      <a:pt x="200" y="935"/>
                    </a:lnTo>
                    <a:lnTo>
                      <a:pt x="193" y="944"/>
                    </a:lnTo>
                    <a:lnTo>
                      <a:pt x="176" y="954"/>
                    </a:lnTo>
                    <a:lnTo>
                      <a:pt x="155" y="960"/>
                    </a:lnTo>
                    <a:lnTo>
                      <a:pt x="152" y="956"/>
                    </a:lnTo>
                    <a:lnTo>
                      <a:pt x="140" y="968"/>
                    </a:lnTo>
                    <a:lnTo>
                      <a:pt x="155" y="972"/>
                    </a:lnTo>
                    <a:lnTo>
                      <a:pt x="159" y="986"/>
                    </a:lnTo>
                    <a:lnTo>
                      <a:pt x="159" y="995"/>
                    </a:lnTo>
                    <a:lnTo>
                      <a:pt x="149" y="1016"/>
                    </a:lnTo>
                    <a:lnTo>
                      <a:pt x="150" y="1060"/>
                    </a:lnTo>
                    <a:lnTo>
                      <a:pt x="155" y="1074"/>
                    </a:lnTo>
                    <a:lnTo>
                      <a:pt x="171" y="1087"/>
                    </a:lnTo>
                    <a:lnTo>
                      <a:pt x="171" y="1101"/>
                    </a:lnTo>
                    <a:lnTo>
                      <a:pt x="174" y="1104"/>
                    </a:lnTo>
                    <a:lnTo>
                      <a:pt x="181" y="1081"/>
                    </a:lnTo>
                    <a:lnTo>
                      <a:pt x="190" y="1071"/>
                    </a:lnTo>
                    <a:lnTo>
                      <a:pt x="179" y="1078"/>
                    </a:lnTo>
                    <a:lnTo>
                      <a:pt x="179" y="1076"/>
                    </a:lnTo>
                    <a:lnTo>
                      <a:pt x="174" y="1078"/>
                    </a:lnTo>
                    <a:lnTo>
                      <a:pt x="179" y="1069"/>
                    </a:lnTo>
                    <a:lnTo>
                      <a:pt x="195" y="1062"/>
                    </a:lnTo>
                    <a:lnTo>
                      <a:pt x="210" y="1062"/>
                    </a:lnTo>
                    <a:lnTo>
                      <a:pt x="214" y="1064"/>
                    </a:lnTo>
                    <a:lnTo>
                      <a:pt x="203" y="1069"/>
                    </a:lnTo>
                    <a:lnTo>
                      <a:pt x="224" y="1071"/>
                    </a:lnTo>
                    <a:lnTo>
                      <a:pt x="232" y="1087"/>
                    </a:lnTo>
                    <a:lnTo>
                      <a:pt x="236" y="1092"/>
                    </a:lnTo>
                    <a:lnTo>
                      <a:pt x="239" y="1129"/>
                    </a:lnTo>
                    <a:lnTo>
                      <a:pt x="253" y="1134"/>
                    </a:lnTo>
                    <a:lnTo>
                      <a:pt x="244" y="1139"/>
                    </a:lnTo>
                    <a:lnTo>
                      <a:pt x="243" y="1132"/>
                    </a:lnTo>
                    <a:lnTo>
                      <a:pt x="238" y="1146"/>
                    </a:lnTo>
                    <a:lnTo>
                      <a:pt x="217" y="1191"/>
                    </a:lnTo>
                    <a:lnTo>
                      <a:pt x="238" y="1161"/>
                    </a:lnTo>
                    <a:lnTo>
                      <a:pt x="212" y="1208"/>
                    </a:lnTo>
                    <a:lnTo>
                      <a:pt x="215" y="1215"/>
                    </a:lnTo>
                    <a:lnTo>
                      <a:pt x="219" y="1215"/>
                    </a:lnTo>
                    <a:lnTo>
                      <a:pt x="226" y="1222"/>
                    </a:lnTo>
                    <a:lnTo>
                      <a:pt x="229" y="1228"/>
                    </a:lnTo>
                    <a:lnTo>
                      <a:pt x="241" y="1224"/>
                    </a:lnTo>
                    <a:lnTo>
                      <a:pt x="246" y="1233"/>
                    </a:lnTo>
                    <a:lnTo>
                      <a:pt x="248" y="1240"/>
                    </a:lnTo>
                    <a:lnTo>
                      <a:pt x="246" y="1240"/>
                    </a:lnTo>
                    <a:lnTo>
                      <a:pt x="236" y="1236"/>
                    </a:lnTo>
                    <a:lnTo>
                      <a:pt x="220" y="1238"/>
                    </a:lnTo>
                    <a:lnTo>
                      <a:pt x="219" y="1233"/>
                    </a:lnTo>
                    <a:lnTo>
                      <a:pt x="208" y="1224"/>
                    </a:lnTo>
                    <a:lnTo>
                      <a:pt x="202" y="1219"/>
                    </a:lnTo>
                    <a:lnTo>
                      <a:pt x="205" y="1217"/>
                    </a:lnTo>
                    <a:lnTo>
                      <a:pt x="185" y="1176"/>
                    </a:lnTo>
                    <a:lnTo>
                      <a:pt x="179" y="1183"/>
                    </a:lnTo>
                    <a:lnTo>
                      <a:pt x="179" y="1220"/>
                    </a:lnTo>
                    <a:lnTo>
                      <a:pt x="179" y="1242"/>
                    </a:lnTo>
                    <a:lnTo>
                      <a:pt x="179" y="1250"/>
                    </a:lnTo>
                    <a:lnTo>
                      <a:pt x="183" y="1261"/>
                    </a:lnTo>
                    <a:lnTo>
                      <a:pt x="181" y="1280"/>
                    </a:lnTo>
                    <a:lnTo>
                      <a:pt x="185" y="1295"/>
                    </a:lnTo>
                    <a:lnTo>
                      <a:pt x="190" y="1305"/>
                    </a:lnTo>
                    <a:lnTo>
                      <a:pt x="183" y="1349"/>
                    </a:lnTo>
                    <a:lnTo>
                      <a:pt x="147" y="1406"/>
                    </a:lnTo>
                    <a:lnTo>
                      <a:pt x="144" y="1421"/>
                    </a:lnTo>
                    <a:lnTo>
                      <a:pt x="145" y="1427"/>
                    </a:lnTo>
                    <a:lnTo>
                      <a:pt x="150" y="1432"/>
                    </a:lnTo>
                    <a:lnTo>
                      <a:pt x="157" y="1436"/>
                    </a:lnTo>
                    <a:lnTo>
                      <a:pt x="152" y="1466"/>
                    </a:lnTo>
                    <a:lnTo>
                      <a:pt x="138" y="1481"/>
                    </a:lnTo>
                    <a:lnTo>
                      <a:pt x="140" y="1488"/>
                    </a:lnTo>
                    <a:lnTo>
                      <a:pt x="138" y="1488"/>
                    </a:lnTo>
                    <a:lnTo>
                      <a:pt x="142" y="1494"/>
                    </a:lnTo>
                    <a:lnTo>
                      <a:pt x="145" y="1504"/>
                    </a:lnTo>
                    <a:lnTo>
                      <a:pt x="145" y="1511"/>
                    </a:lnTo>
                    <a:lnTo>
                      <a:pt x="152" y="1517"/>
                    </a:lnTo>
                    <a:lnTo>
                      <a:pt x="162" y="1524"/>
                    </a:lnTo>
                    <a:lnTo>
                      <a:pt x="171" y="1541"/>
                    </a:lnTo>
                    <a:lnTo>
                      <a:pt x="171" y="1561"/>
                    </a:lnTo>
                    <a:lnTo>
                      <a:pt x="149" y="1589"/>
                    </a:lnTo>
                    <a:lnTo>
                      <a:pt x="135" y="1601"/>
                    </a:lnTo>
                    <a:lnTo>
                      <a:pt x="135" y="1621"/>
                    </a:lnTo>
                    <a:lnTo>
                      <a:pt x="138" y="1622"/>
                    </a:lnTo>
                    <a:lnTo>
                      <a:pt x="147" y="1628"/>
                    </a:lnTo>
                    <a:lnTo>
                      <a:pt x="157" y="1658"/>
                    </a:lnTo>
                    <a:lnTo>
                      <a:pt x="155" y="1644"/>
                    </a:lnTo>
                    <a:lnTo>
                      <a:pt x="171" y="1660"/>
                    </a:lnTo>
                    <a:lnTo>
                      <a:pt x="171" y="1681"/>
                    </a:lnTo>
                    <a:lnTo>
                      <a:pt x="174" y="1695"/>
                    </a:lnTo>
                    <a:lnTo>
                      <a:pt x="190" y="1691"/>
                    </a:lnTo>
                    <a:lnTo>
                      <a:pt x="202" y="1716"/>
                    </a:lnTo>
                    <a:lnTo>
                      <a:pt x="193" y="1737"/>
                    </a:lnTo>
                    <a:lnTo>
                      <a:pt x="186" y="1735"/>
                    </a:lnTo>
                    <a:lnTo>
                      <a:pt x="178" y="1712"/>
                    </a:lnTo>
                    <a:lnTo>
                      <a:pt x="166" y="1700"/>
                    </a:lnTo>
                    <a:lnTo>
                      <a:pt x="167" y="1700"/>
                    </a:lnTo>
                    <a:lnTo>
                      <a:pt x="167" y="1698"/>
                    </a:lnTo>
                    <a:lnTo>
                      <a:pt x="144" y="1707"/>
                    </a:lnTo>
                    <a:lnTo>
                      <a:pt x="133" y="1697"/>
                    </a:lnTo>
                    <a:lnTo>
                      <a:pt x="126" y="1709"/>
                    </a:lnTo>
                    <a:lnTo>
                      <a:pt x="126" y="1716"/>
                    </a:lnTo>
                    <a:lnTo>
                      <a:pt x="123" y="1719"/>
                    </a:lnTo>
                    <a:lnTo>
                      <a:pt x="135" y="1767"/>
                    </a:lnTo>
                    <a:lnTo>
                      <a:pt x="142" y="1776"/>
                    </a:lnTo>
                    <a:lnTo>
                      <a:pt x="157" y="1818"/>
                    </a:lnTo>
                    <a:lnTo>
                      <a:pt x="167" y="1816"/>
                    </a:lnTo>
                    <a:lnTo>
                      <a:pt x="178" y="1808"/>
                    </a:lnTo>
                    <a:lnTo>
                      <a:pt x="181" y="1790"/>
                    </a:lnTo>
                    <a:lnTo>
                      <a:pt x="186" y="1751"/>
                    </a:lnTo>
                    <a:lnTo>
                      <a:pt x="185" y="1746"/>
                    </a:lnTo>
                    <a:lnTo>
                      <a:pt x="203" y="1735"/>
                    </a:lnTo>
                    <a:lnTo>
                      <a:pt x="198" y="1735"/>
                    </a:lnTo>
                    <a:lnTo>
                      <a:pt x="198" y="1728"/>
                    </a:lnTo>
                    <a:lnTo>
                      <a:pt x="203" y="1718"/>
                    </a:lnTo>
                    <a:lnTo>
                      <a:pt x="208" y="1718"/>
                    </a:lnTo>
                    <a:lnTo>
                      <a:pt x="214" y="1716"/>
                    </a:lnTo>
                    <a:lnTo>
                      <a:pt x="217" y="1719"/>
                    </a:lnTo>
                    <a:lnTo>
                      <a:pt x="219" y="1726"/>
                    </a:lnTo>
                    <a:lnTo>
                      <a:pt x="215" y="1734"/>
                    </a:lnTo>
                    <a:lnTo>
                      <a:pt x="217" y="1735"/>
                    </a:lnTo>
                    <a:lnTo>
                      <a:pt x="224" y="1735"/>
                    </a:lnTo>
                    <a:lnTo>
                      <a:pt x="220" y="1730"/>
                    </a:lnTo>
                    <a:lnTo>
                      <a:pt x="238" y="1749"/>
                    </a:lnTo>
                    <a:lnTo>
                      <a:pt x="238" y="1744"/>
                    </a:lnTo>
                    <a:lnTo>
                      <a:pt x="243" y="1748"/>
                    </a:lnTo>
                    <a:lnTo>
                      <a:pt x="251" y="1764"/>
                    </a:lnTo>
                    <a:lnTo>
                      <a:pt x="248" y="1779"/>
                    </a:lnTo>
                    <a:lnTo>
                      <a:pt x="255" y="1806"/>
                    </a:lnTo>
                    <a:lnTo>
                      <a:pt x="262" y="1818"/>
                    </a:lnTo>
                    <a:lnTo>
                      <a:pt x="272" y="1815"/>
                    </a:lnTo>
                    <a:lnTo>
                      <a:pt x="273" y="1818"/>
                    </a:lnTo>
                    <a:lnTo>
                      <a:pt x="275" y="1823"/>
                    </a:lnTo>
                    <a:lnTo>
                      <a:pt x="279" y="1845"/>
                    </a:lnTo>
                    <a:lnTo>
                      <a:pt x="275" y="1852"/>
                    </a:lnTo>
                    <a:lnTo>
                      <a:pt x="272" y="1869"/>
                    </a:lnTo>
                    <a:lnTo>
                      <a:pt x="292" y="1868"/>
                    </a:lnTo>
                    <a:lnTo>
                      <a:pt x="292" y="1883"/>
                    </a:lnTo>
                    <a:lnTo>
                      <a:pt x="287" y="1890"/>
                    </a:lnTo>
                    <a:lnTo>
                      <a:pt x="297" y="1890"/>
                    </a:lnTo>
                    <a:lnTo>
                      <a:pt x="299" y="1878"/>
                    </a:lnTo>
                    <a:lnTo>
                      <a:pt x="296" y="1869"/>
                    </a:lnTo>
                    <a:lnTo>
                      <a:pt x="304" y="1869"/>
                    </a:lnTo>
                    <a:lnTo>
                      <a:pt x="304" y="1859"/>
                    </a:lnTo>
                    <a:lnTo>
                      <a:pt x="306" y="1857"/>
                    </a:lnTo>
                    <a:lnTo>
                      <a:pt x="321" y="1850"/>
                    </a:lnTo>
                    <a:lnTo>
                      <a:pt x="333" y="1845"/>
                    </a:lnTo>
                    <a:lnTo>
                      <a:pt x="337" y="1838"/>
                    </a:lnTo>
                    <a:lnTo>
                      <a:pt x="340" y="1836"/>
                    </a:lnTo>
                    <a:lnTo>
                      <a:pt x="368" y="1852"/>
                    </a:lnTo>
                    <a:lnTo>
                      <a:pt x="373" y="1866"/>
                    </a:lnTo>
                    <a:lnTo>
                      <a:pt x="383" y="1875"/>
                    </a:lnTo>
                    <a:lnTo>
                      <a:pt x="386" y="1864"/>
                    </a:lnTo>
                    <a:lnTo>
                      <a:pt x="388" y="1869"/>
                    </a:lnTo>
                    <a:lnTo>
                      <a:pt x="398" y="1876"/>
                    </a:lnTo>
                    <a:lnTo>
                      <a:pt x="402" y="1882"/>
                    </a:lnTo>
                    <a:lnTo>
                      <a:pt x="417" y="1880"/>
                    </a:lnTo>
                    <a:lnTo>
                      <a:pt x="446" y="1853"/>
                    </a:lnTo>
                    <a:lnTo>
                      <a:pt x="450" y="1848"/>
                    </a:lnTo>
                    <a:lnTo>
                      <a:pt x="496" y="1801"/>
                    </a:lnTo>
                    <a:lnTo>
                      <a:pt x="501" y="1795"/>
                    </a:lnTo>
                    <a:lnTo>
                      <a:pt x="503" y="1792"/>
                    </a:lnTo>
                    <a:lnTo>
                      <a:pt x="508" y="1795"/>
                    </a:lnTo>
                    <a:lnTo>
                      <a:pt x="511" y="1786"/>
                    </a:lnTo>
                    <a:lnTo>
                      <a:pt x="511" y="1769"/>
                    </a:lnTo>
                    <a:lnTo>
                      <a:pt x="523" y="1737"/>
                    </a:lnTo>
                    <a:lnTo>
                      <a:pt x="506" y="1709"/>
                    </a:lnTo>
                    <a:lnTo>
                      <a:pt x="503" y="1689"/>
                    </a:lnTo>
                    <a:lnTo>
                      <a:pt x="513" y="1660"/>
                    </a:lnTo>
                    <a:lnTo>
                      <a:pt x="535" y="1630"/>
                    </a:lnTo>
                    <a:lnTo>
                      <a:pt x="559" y="1615"/>
                    </a:lnTo>
                    <a:lnTo>
                      <a:pt x="585" y="1638"/>
                    </a:lnTo>
                    <a:lnTo>
                      <a:pt x="592" y="1640"/>
                    </a:lnTo>
                    <a:lnTo>
                      <a:pt x="593" y="1633"/>
                    </a:lnTo>
                    <a:lnTo>
                      <a:pt x="593" y="1624"/>
                    </a:lnTo>
                    <a:lnTo>
                      <a:pt x="600" y="1615"/>
                    </a:lnTo>
                    <a:lnTo>
                      <a:pt x="631" y="1605"/>
                    </a:lnTo>
                    <a:lnTo>
                      <a:pt x="646" y="1614"/>
                    </a:lnTo>
                    <a:lnTo>
                      <a:pt x="670" y="1621"/>
                    </a:lnTo>
                    <a:lnTo>
                      <a:pt x="684" y="1626"/>
                    </a:lnTo>
                    <a:lnTo>
                      <a:pt x="696" y="1640"/>
                    </a:lnTo>
                    <a:lnTo>
                      <a:pt x="718" y="1656"/>
                    </a:lnTo>
                    <a:lnTo>
                      <a:pt x="720" y="1658"/>
                    </a:lnTo>
                    <a:lnTo>
                      <a:pt x="723" y="1667"/>
                    </a:lnTo>
                    <a:lnTo>
                      <a:pt x="730" y="1670"/>
                    </a:lnTo>
                    <a:lnTo>
                      <a:pt x="742" y="1677"/>
                    </a:lnTo>
                    <a:lnTo>
                      <a:pt x="751" y="1684"/>
                    </a:lnTo>
                    <a:lnTo>
                      <a:pt x="752" y="1682"/>
                    </a:lnTo>
                    <a:lnTo>
                      <a:pt x="768" y="1681"/>
                    </a:lnTo>
                    <a:lnTo>
                      <a:pt x="785" y="1681"/>
                    </a:lnTo>
                    <a:lnTo>
                      <a:pt x="792" y="1691"/>
                    </a:lnTo>
                    <a:lnTo>
                      <a:pt x="790" y="1700"/>
                    </a:lnTo>
                    <a:lnTo>
                      <a:pt x="799" y="1707"/>
                    </a:lnTo>
                    <a:lnTo>
                      <a:pt x="800" y="1689"/>
                    </a:lnTo>
                    <a:lnTo>
                      <a:pt x="814" y="1681"/>
                    </a:lnTo>
                    <a:lnTo>
                      <a:pt x="819" y="1677"/>
                    </a:lnTo>
                    <a:lnTo>
                      <a:pt x="824" y="1665"/>
                    </a:lnTo>
                    <a:lnTo>
                      <a:pt x="826" y="1660"/>
                    </a:lnTo>
                    <a:lnTo>
                      <a:pt x="831" y="1644"/>
                    </a:lnTo>
                    <a:lnTo>
                      <a:pt x="824" y="1637"/>
                    </a:lnTo>
                    <a:lnTo>
                      <a:pt x="826" y="1596"/>
                    </a:lnTo>
                    <a:lnTo>
                      <a:pt x="848" y="1552"/>
                    </a:lnTo>
                    <a:lnTo>
                      <a:pt x="862" y="1548"/>
                    </a:lnTo>
                    <a:lnTo>
                      <a:pt x="843" y="1527"/>
                    </a:lnTo>
                    <a:lnTo>
                      <a:pt x="848" y="1474"/>
                    </a:lnTo>
                    <a:lnTo>
                      <a:pt x="857" y="1457"/>
                    </a:lnTo>
                    <a:lnTo>
                      <a:pt x="870" y="1418"/>
                    </a:lnTo>
                    <a:lnTo>
                      <a:pt x="865" y="1395"/>
                    </a:lnTo>
                    <a:lnTo>
                      <a:pt x="862" y="1372"/>
                    </a:lnTo>
                    <a:lnTo>
                      <a:pt x="869" y="1353"/>
                    </a:lnTo>
                    <a:lnTo>
                      <a:pt x="872" y="1351"/>
                    </a:lnTo>
                    <a:lnTo>
                      <a:pt x="874" y="1300"/>
                    </a:lnTo>
                    <a:lnTo>
                      <a:pt x="872" y="1286"/>
                    </a:lnTo>
                    <a:lnTo>
                      <a:pt x="870" y="1272"/>
                    </a:lnTo>
                    <a:lnTo>
                      <a:pt x="876" y="1259"/>
                    </a:lnTo>
                    <a:lnTo>
                      <a:pt x="879" y="1238"/>
                    </a:lnTo>
                    <a:lnTo>
                      <a:pt x="882" y="1229"/>
                    </a:lnTo>
                    <a:lnTo>
                      <a:pt x="886" y="1217"/>
                    </a:lnTo>
                    <a:lnTo>
                      <a:pt x="887" y="1210"/>
                    </a:lnTo>
                    <a:lnTo>
                      <a:pt x="884" y="1157"/>
                    </a:lnTo>
                    <a:lnTo>
                      <a:pt x="886" y="1148"/>
                    </a:lnTo>
                    <a:lnTo>
                      <a:pt x="898" y="1111"/>
                    </a:lnTo>
                    <a:lnTo>
                      <a:pt x="891" y="1099"/>
                    </a:lnTo>
                    <a:lnTo>
                      <a:pt x="894" y="1060"/>
                    </a:lnTo>
                    <a:lnTo>
                      <a:pt x="905" y="1055"/>
                    </a:lnTo>
                    <a:lnTo>
                      <a:pt x="911" y="1051"/>
                    </a:lnTo>
                    <a:lnTo>
                      <a:pt x="905" y="1042"/>
                    </a:lnTo>
                    <a:lnTo>
                      <a:pt x="898" y="1042"/>
                    </a:lnTo>
                    <a:lnTo>
                      <a:pt x="893" y="1035"/>
                    </a:lnTo>
                    <a:lnTo>
                      <a:pt x="894" y="1005"/>
                    </a:lnTo>
                    <a:lnTo>
                      <a:pt x="898" y="1000"/>
                    </a:lnTo>
                    <a:lnTo>
                      <a:pt x="905" y="972"/>
                    </a:lnTo>
                    <a:lnTo>
                      <a:pt x="913" y="956"/>
                    </a:lnTo>
                    <a:lnTo>
                      <a:pt x="918" y="926"/>
                    </a:lnTo>
                    <a:lnTo>
                      <a:pt x="903" y="915"/>
                    </a:lnTo>
                    <a:lnTo>
                      <a:pt x="887" y="898"/>
                    </a:lnTo>
                    <a:lnTo>
                      <a:pt x="874" y="875"/>
                    </a:lnTo>
                    <a:lnTo>
                      <a:pt x="864" y="854"/>
                    </a:lnTo>
                    <a:lnTo>
                      <a:pt x="858" y="817"/>
                    </a:lnTo>
                    <a:lnTo>
                      <a:pt x="862" y="778"/>
                    </a:lnTo>
                    <a:lnTo>
                      <a:pt x="887" y="734"/>
                    </a:lnTo>
                    <a:lnTo>
                      <a:pt x="923" y="695"/>
                    </a:lnTo>
                    <a:lnTo>
                      <a:pt x="937" y="686"/>
                    </a:lnTo>
                    <a:lnTo>
                      <a:pt x="949" y="646"/>
                    </a:lnTo>
                    <a:lnTo>
                      <a:pt x="956" y="642"/>
                    </a:lnTo>
                    <a:lnTo>
                      <a:pt x="963" y="619"/>
                    </a:lnTo>
                    <a:lnTo>
                      <a:pt x="975" y="579"/>
                    </a:lnTo>
                    <a:lnTo>
                      <a:pt x="958" y="566"/>
                    </a:lnTo>
                    <a:lnTo>
                      <a:pt x="952" y="543"/>
                    </a:lnTo>
                    <a:lnTo>
                      <a:pt x="939" y="531"/>
                    </a:lnTo>
                    <a:lnTo>
                      <a:pt x="930" y="512"/>
                    </a:lnTo>
                    <a:lnTo>
                      <a:pt x="925" y="482"/>
                    </a:lnTo>
                    <a:lnTo>
                      <a:pt x="929" y="473"/>
                    </a:lnTo>
                    <a:lnTo>
                      <a:pt x="929" y="471"/>
                    </a:lnTo>
                    <a:lnTo>
                      <a:pt x="927" y="454"/>
                    </a:lnTo>
                    <a:lnTo>
                      <a:pt x="915" y="441"/>
                    </a:lnTo>
                    <a:lnTo>
                      <a:pt x="908" y="420"/>
                    </a:lnTo>
                    <a:lnTo>
                      <a:pt x="908" y="399"/>
                    </a:lnTo>
                    <a:lnTo>
                      <a:pt x="896" y="390"/>
                    </a:lnTo>
                    <a:lnTo>
                      <a:pt x="882" y="369"/>
                    </a:lnTo>
                    <a:lnTo>
                      <a:pt x="889" y="355"/>
                    </a:lnTo>
                    <a:lnTo>
                      <a:pt x="894" y="353"/>
                    </a:lnTo>
                    <a:lnTo>
                      <a:pt x="889" y="339"/>
                    </a:lnTo>
                    <a:lnTo>
                      <a:pt x="898" y="332"/>
                    </a:lnTo>
                    <a:lnTo>
                      <a:pt x="910" y="334"/>
                    </a:lnTo>
                    <a:lnTo>
                      <a:pt x="913" y="328"/>
                    </a:lnTo>
                    <a:lnTo>
                      <a:pt x="901" y="325"/>
                    </a:lnTo>
                    <a:lnTo>
                      <a:pt x="893" y="318"/>
                    </a:lnTo>
                    <a:lnTo>
                      <a:pt x="884" y="316"/>
                    </a:lnTo>
                    <a:lnTo>
                      <a:pt x="879" y="318"/>
                    </a:lnTo>
                    <a:lnTo>
                      <a:pt x="876" y="311"/>
                    </a:lnTo>
                    <a:lnTo>
                      <a:pt x="874" y="302"/>
                    </a:lnTo>
                    <a:lnTo>
                      <a:pt x="870" y="302"/>
                    </a:lnTo>
                    <a:lnTo>
                      <a:pt x="864" y="298"/>
                    </a:lnTo>
                    <a:lnTo>
                      <a:pt x="862" y="295"/>
                    </a:lnTo>
                    <a:lnTo>
                      <a:pt x="852" y="288"/>
                    </a:lnTo>
                    <a:lnTo>
                      <a:pt x="869" y="270"/>
                    </a:lnTo>
                    <a:lnTo>
                      <a:pt x="853" y="267"/>
                    </a:lnTo>
                    <a:lnTo>
                      <a:pt x="833" y="283"/>
                    </a:lnTo>
                    <a:lnTo>
                      <a:pt x="829" y="274"/>
                    </a:lnTo>
                    <a:lnTo>
                      <a:pt x="829" y="272"/>
                    </a:lnTo>
                    <a:lnTo>
                      <a:pt x="822" y="268"/>
                    </a:lnTo>
                    <a:lnTo>
                      <a:pt x="814" y="270"/>
                    </a:lnTo>
                    <a:lnTo>
                      <a:pt x="814" y="267"/>
                    </a:lnTo>
                    <a:lnTo>
                      <a:pt x="788" y="272"/>
                    </a:lnTo>
                    <a:lnTo>
                      <a:pt x="785" y="267"/>
                    </a:lnTo>
                    <a:lnTo>
                      <a:pt x="799" y="265"/>
                    </a:lnTo>
                    <a:lnTo>
                      <a:pt x="788" y="260"/>
                    </a:lnTo>
                    <a:lnTo>
                      <a:pt x="805" y="256"/>
                    </a:lnTo>
                    <a:lnTo>
                      <a:pt x="814" y="261"/>
                    </a:lnTo>
                    <a:lnTo>
                      <a:pt x="829" y="261"/>
                    </a:lnTo>
                    <a:lnTo>
                      <a:pt x="828" y="249"/>
                    </a:lnTo>
                    <a:lnTo>
                      <a:pt x="829" y="246"/>
                    </a:lnTo>
                    <a:lnTo>
                      <a:pt x="831" y="238"/>
                    </a:lnTo>
                    <a:lnTo>
                      <a:pt x="838" y="231"/>
                    </a:lnTo>
                    <a:lnTo>
                      <a:pt x="834" y="224"/>
                    </a:lnTo>
                    <a:lnTo>
                      <a:pt x="838" y="212"/>
                    </a:lnTo>
                    <a:lnTo>
                      <a:pt x="843" y="210"/>
                    </a:lnTo>
                    <a:lnTo>
                      <a:pt x="853" y="201"/>
                    </a:lnTo>
                    <a:lnTo>
                      <a:pt x="858" y="207"/>
                    </a:lnTo>
                    <a:lnTo>
                      <a:pt x="869" y="214"/>
                    </a:lnTo>
                    <a:lnTo>
                      <a:pt x="876" y="214"/>
                    </a:lnTo>
                    <a:lnTo>
                      <a:pt x="879" y="205"/>
                    </a:lnTo>
                    <a:lnTo>
                      <a:pt x="870" y="201"/>
                    </a:lnTo>
                    <a:lnTo>
                      <a:pt x="857" y="198"/>
                    </a:lnTo>
                    <a:lnTo>
                      <a:pt x="841" y="187"/>
                    </a:lnTo>
                    <a:lnTo>
                      <a:pt x="833" y="193"/>
                    </a:lnTo>
                    <a:lnTo>
                      <a:pt x="831" y="194"/>
                    </a:lnTo>
                    <a:lnTo>
                      <a:pt x="828" y="200"/>
                    </a:lnTo>
                    <a:lnTo>
                      <a:pt x="822" y="198"/>
                    </a:lnTo>
                    <a:lnTo>
                      <a:pt x="817" y="200"/>
                    </a:lnTo>
                    <a:lnTo>
                      <a:pt x="821" y="186"/>
                    </a:lnTo>
                    <a:lnTo>
                      <a:pt x="821" y="182"/>
                    </a:lnTo>
                    <a:lnTo>
                      <a:pt x="819" y="173"/>
                    </a:lnTo>
                    <a:lnTo>
                      <a:pt x="809" y="180"/>
                    </a:lnTo>
                    <a:lnTo>
                      <a:pt x="802" y="184"/>
                    </a:lnTo>
                    <a:lnTo>
                      <a:pt x="802" y="187"/>
                    </a:lnTo>
                    <a:lnTo>
                      <a:pt x="795" y="196"/>
                    </a:lnTo>
                    <a:lnTo>
                      <a:pt x="790" y="194"/>
                    </a:lnTo>
                    <a:lnTo>
                      <a:pt x="795" y="186"/>
                    </a:lnTo>
                    <a:lnTo>
                      <a:pt x="800" y="161"/>
                    </a:lnTo>
                    <a:lnTo>
                      <a:pt x="804" y="157"/>
                    </a:lnTo>
                    <a:lnTo>
                      <a:pt x="809" y="152"/>
                    </a:lnTo>
                    <a:lnTo>
                      <a:pt x="802" y="147"/>
                    </a:lnTo>
                    <a:lnTo>
                      <a:pt x="812" y="136"/>
                    </a:lnTo>
                    <a:lnTo>
                      <a:pt x="816" y="141"/>
                    </a:lnTo>
                    <a:lnTo>
                      <a:pt x="824" y="127"/>
                    </a:lnTo>
                    <a:lnTo>
                      <a:pt x="826" y="124"/>
                    </a:lnTo>
                    <a:lnTo>
                      <a:pt x="821" y="112"/>
                    </a:lnTo>
                    <a:lnTo>
                      <a:pt x="809" y="112"/>
                    </a:lnTo>
                    <a:lnTo>
                      <a:pt x="811" y="97"/>
                    </a:lnTo>
                    <a:lnTo>
                      <a:pt x="804" y="96"/>
                    </a:lnTo>
                    <a:lnTo>
                      <a:pt x="805" y="92"/>
                    </a:lnTo>
                    <a:lnTo>
                      <a:pt x="804" y="85"/>
                    </a:lnTo>
                    <a:lnTo>
                      <a:pt x="797" y="80"/>
                    </a:lnTo>
                    <a:lnTo>
                      <a:pt x="793" y="85"/>
                    </a:lnTo>
                    <a:lnTo>
                      <a:pt x="795" y="90"/>
                    </a:lnTo>
                    <a:lnTo>
                      <a:pt x="783" y="92"/>
                    </a:lnTo>
                    <a:lnTo>
                      <a:pt x="776" y="90"/>
                    </a:lnTo>
                    <a:lnTo>
                      <a:pt x="766" y="94"/>
                    </a:lnTo>
                    <a:lnTo>
                      <a:pt x="768" y="101"/>
                    </a:lnTo>
                    <a:lnTo>
                      <a:pt x="768" y="104"/>
                    </a:lnTo>
                    <a:lnTo>
                      <a:pt x="756" y="124"/>
                    </a:lnTo>
                    <a:lnTo>
                      <a:pt x="752" y="127"/>
                    </a:lnTo>
                    <a:lnTo>
                      <a:pt x="749" y="99"/>
                    </a:lnTo>
                    <a:lnTo>
                      <a:pt x="752" y="97"/>
                    </a:lnTo>
                    <a:lnTo>
                      <a:pt x="747" y="87"/>
                    </a:lnTo>
                    <a:lnTo>
                      <a:pt x="742" y="82"/>
                    </a:lnTo>
                    <a:lnTo>
                      <a:pt x="730" y="80"/>
                    </a:lnTo>
                    <a:lnTo>
                      <a:pt x="735" y="74"/>
                    </a:lnTo>
                    <a:lnTo>
                      <a:pt x="740" y="66"/>
                    </a:lnTo>
                    <a:lnTo>
                      <a:pt x="732" y="64"/>
                    </a:lnTo>
                    <a:lnTo>
                      <a:pt x="722" y="62"/>
                    </a:lnTo>
                    <a:lnTo>
                      <a:pt x="718" y="59"/>
                    </a:lnTo>
                    <a:lnTo>
                      <a:pt x="713" y="59"/>
                    </a:lnTo>
                    <a:lnTo>
                      <a:pt x="708" y="45"/>
                    </a:lnTo>
                    <a:lnTo>
                      <a:pt x="699" y="41"/>
                    </a:lnTo>
                    <a:lnTo>
                      <a:pt x="689" y="48"/>
                    </a:lnTo>
                    <a:lnTo>
                      <a:pt x="693" y="52"/>
                    </a:lnTo>
                    <a:lnTo>
                      <a:pt x="691" y="57"/>
                    </a:lnTo>
                    <a:lnTo>
                      <a:pt x="679" y="46"/>
                    </a:lnTo>
                    <a:lnTo>
                      <a:pt x="675" y="53"/>
                    </a:lnTo>
                    <a:lnTo>
                      <a:pt x="665" y="52"/>
                    </a:lnTo>
                    <a:lnTo>
                      <a:pt x="669" y="46"/>
                    </a:lnTo>
                    <a:lnTo>
                      <a:pt x="663" y="34"/>
                    </a:lnTo>
                    <a:lnTo>
                      <a:pt x="658" y="45"/>
                    </a:lnTo>
                    <a:lnTo>
                      <a:pt x="663" y="57"/>
                    </a:lnTo>
                    <a:lnTo>
                      <a:pt x="653" y="50"/>
                    </a:lnTo>
                    <a:lnTo>
                      <a:pt x="658" y="34"/>
                    </a:lnTo>
                    <a:lnTo>
                      <a:pt x="653" y="18"/>
                    </a:lnTo>
                    <a:lnTo>
                      <a:pt x="636" y="9"/>
                    </a:lnTo>
                    <a:lnTo>
                      <a:pt x="633" y="0"/>
                    </a:lnTo>
                    <a:lnTo>
                      <a:pt x="619" y="6"/>
                    </a:lnTo>
                    <a:lnTo>
                      <a:pt x="617" y="7"/>
                    </a:lnTo>
                    <a:lnTo>
                      <a:pt x="610" y="15"/>
                    </a:lnTo>
                    <a:lnTo>
                      <a:pt x="609" y="15"/>
                    </a:lnTo>
                    <a:lnTo>
                      <a:pt x="604" y="7"/>
                    </a:lnTo>
                    <a:lnTo>
                      <a:pt x="593" y="15"/>
                    </a:lnTo>
                    <a:lnTo>
                      <a:pt x="588" y="15"/>
                    </a:lnTo>
                    <a:lnTo>
                      <a:pt x="581" y="11"/>
                    </a:lnTo>
                    <a:lnTo>
                      <a:pt x="576" y="15"/>
                    </a:lnTo>
                    <a:lnTo>
                      <a:pt x="583" y="20"/>
                    </a:lnTo>
                    <a:lnTo>
                      <a:pt x="592" y="22"/>
                    </a:lnTo>
                    <a:lnTo>
                      <a:pt x="586" y="43"/>
                    </a:lnTo>
                    <a:lnTo>
                      <a:pt x="590" y="55"/>
                    </a:lnTo>
                    <a:lnTo>
                      <a:pt x="597" y="64"/>
                    </a:lnTo>
                    <a:lnTo>
                      <a:pt x="590" y="76"/>
                    </a:lnTo>
                    <a:lnTo>
                      <a:pt x="571" y="83"/>
                    </a:lnTo>
                    <a:lnTo>
                      <a:pt x="566" y="85"/>
                    </a:lnTo>
                    <a:lnTo>
                      <a:pt x="563" y="94"/>
                    </a:lnTo>
                    <a:lnTo>
                      <a:pt x="533" y="104"/>
                    </a:lnTo>
                    <a:lnTo>
                      <a:pt x="528" y="96"/>
                    </a:lnTo>
                    <a:lnTo>
                      <a:pt x="510" y="104"/>
                    </a:lnTo>
                    <a:lnTo>
                      <a:pt x="496" y="120"/>
                    </a:lnTo>
                    <a:lnTo>
                      <a:pt x="486" y="133"/>
                    </a:lnTo>
                    <a:lnTo>
                      <a:pt x="462" y="163"/>
                    </a:lnTo>
                    <a:lnTo>
                      <a:pt x="451" y="175"/>
                    </a:lnTo>
                    <a:lnTo>
                      <a:pt x="433" y="182"/>
                    </a:lnTo>
                    <a:lnTo>
                      <a:pt x="431" y="184"/>
                    </a:lnTo>
                    <a:lnTo>
                      <a:pt x="431" y="191"/>
                    </a:lnTo>
                    <a:lnTo>
                      <a:pt x="427" y="194"/>
                    </a:lnTo>
                    <a:lnTo>
                      <a:pt x="421" y="214"/>
                    </a:lnTo>
                    <a:lnTo>
                      <a:pt x="383" y="258"/>
                    </a:lnTo>
                    <a:lnTo>
                      <a:pt x="366" y="270"/>
                    </a:lnTo>
                    <a:lnTo>
                      <a:pt x="332" y="270"/>
                    </a:lnTo>
                    <a:lnTo>
                      <a:pt x="328" y="272"/>
                    </a:lnTo>
                    <a:lnTo>
                      <a:pt x="285" y="300"/>
                    </a:lnTo>
                    <a:lnTo>
                      <a:pt x="282" y="309"/>
                    </a:lnTo>
                    <a:lnTo>
                      <a:pt x="250" y="335"/>
                    </a:lnTo>
                    <a:lnTo>
                      <a:pt x="191" y="346"/>
                    </a:lnTo>
                    <a:lnTo>
                      <a:pt x="186" y="346"/>
                    </a:lnTo>
                    <a:lnTo>
                      <a:pt x="164" y="332"/>
                    </a:lnTo>
                    <a:lnTo>
                      <a:pt x="149" y="332"/>
                    </a:lnTo>
                    <a:lnTo>
                      <a:pt x="102" y="327"/>
                    </a:lnTo>
                    <a:lnTo>
                      <a:pt x="58" y="279"/>
                    </a:lnTo>
                    <a:lnTo>
                      <a:pt x="53" y="253"/>
                    </a:lnTo>
                    <a:lnTo>
                      <a:pt x="58" y="242"/>
                    </a:lnTo>
                    <a:lnTo>
                      <a:pt x="41" y="228"/>
                    </a:lnTo>
                    <a:lnTo>
                      <a:pt x="36" y="228"/>
                    </a:lnTo>
                    <a:lnTo>
                      <a:pt x="24" y="258"/>
                    </a:lnTo>
                    <a:lnTo>
                      <a:pt x="31" y="267"/>
                    </a:lnTo>
                    <a:lnTo>
                      <a:pt x="46" y="284"/>
                    </a:lnTo>
                    <a:lnTo>
                      <a:pt x="48" y="298"/>
                    </a:lnTo>
                    <a:lnTo>
                      <a:pt x="34" y="334"/>
                    </a:lnTo>
                    <a:lnTo>
                      <a:pt x="25" y="353"/>
                    </a:lnTo>
                    <a:lnTo>
                      <a:pt x="24" y="358"/>
                    </a:lnTo>
                    <a:lnTo>
                      <a:pt x="15" y="369"/>
                    </a:lnTo>
                    <a:lnTo>
                      <a:pt x="14" y="394"/>
                    </a:lnTo>
                    <a:lnTo>
                      <a:pt x="7" y="406"/>
                    </a:lnTo>
                    <a:lnTo>
                      <a:pt x="0" y="417"/>
                    </a:lnTo>
                    <a:lnTo>
                      <a:pt x="22" y="441"/>
                    </a:lnTo>
                    <a:lnTo>
                      <a:pt x="39" y="455"/>
                    </a:lnTo>
                    <a:lnTo>
                      <a:pt x="36" y="462"/>
                    </a:lnTo>
                    <a:lnTo>
                      <a:pt x="27" y="491"/>
                    </a:lnTo>
                    <a:lnTo>
                      <a:pt x="15" y="496"/>
                    </a:lnTo>
                    <a:lnTo>
                      <a:pt x="5" y="505"/>
                    </a:lnTo>
                    <a:lnTo>
                      <a:pt x="12" y="538"/>
                    </a:lnTo>
                    <a:lnTo>
                      <a:pt x="15" y="549"/>
                    </a:lnTo>
                    <a:lnTo>
                      <a:pt x="19" y="533"/>
                    </a:lnTo>
                    <a:lnTo>
                      <a:pt x="20" y="524"/>
                    </a:lnTo>
                    <a:lnTo>
                      <a:pt x="32" y="510"/>
                    </a:lnTo>
                    <a:lnTo>
                      <a:pt x="36" y="505"/>
                    </a:lnTo>
                    <a:lnTo>
                      <a:pt x="48" y="517"/>
                    </a:lnTo>
                    <a:lnTo>
                      <a:pt x="43" y="524"/>
                    </a:lnTo>
                    <a:lnTo>
                      <a:pt x="41" y="528"/>
                    </a:lnTo>
                    <a:lnTo>
                      <a:pt x="37" y="543"/>
                    </a:lnTo>
                    <a:lnTo>
                      <a:pt x="63" y="540"/>
                    </a:lnTo>
                    <a:lnTo>
                      <a:pt x="68" y="531"/>
                    </a:lnTo>
                    <a:lnTo>
                      <a:pt x="75" y="531"/>
                    </a:lnTo>
                    <a:lnTo>
                      <a:pt x="84" y="526"/>
                    </a:lnTo>
                    <a:lnTo>
                      <a:pt x="97" y="529"/>
                    </a:lnTo>
                    <a:lnTo>
                      <a:pt x="101" y="551"/>
                    </a:lnTo>
                    <a:lnTo>
                      <a:pt x="104" y="558"/>
                    </a:lnTo>
                    <a:lnTo>
                      <a:pt x="120" y="598"/>
                    </a:lnTo>
                    <a:lnTo>
                      <a:pt x="126" y="600"/>
                    </a:lnTo>
                    <a:lnTo>
                      <a:pt x="135" y="603"/>
                    </a:lnTo>
                    <a:lnTo>
                      <a:pt x="140" y="625"/>
                    </a:lnTo>
                    <a:lnTo>
                      <a:pt x="152" y="672"/>
                    </a:lnTo>
                    <a:lnTo>
                      <a:pt x="140" y="711"/>
                    </a:lnTo>
                    <a:lnTo>
                      <a:pt x="142" y="723"/>
                    </a:lnTo>
                    <a:lnTo>
                      <a:pt x="164" y="727"/>
                    </a:lnTo>
                    <a:lnTo>
                      <a:pt x="173" y="737"/>
                    </a:lnTo>
                    <a:lnTo>
                      <a:pt x="183" y="741"/>
                    </a:lnTo>
                    <a:lnTo>
                      <a:pt x="195" y="766"/>
                    </a:lnTo>
                    <a:lnTo>
                      <a:pt x="198" y="780"/>
                    </a:lnTo>
                    <a:lnTo>
                      <a:pt x="195" y="792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92FE0D03-1E75-9B41-B9A6-782BA14914D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174061" y="4579134"/>
                <a:ext cx="2461" cy="7462"/>
              </a:xfrm>
              <a:custGeom>
                <a:avLst/>
                <a:gdLst>
                  <a:gd name="T0" fmla="*/ 1 w 3"/>
                  <a:gd name="T1" fmla="*/ 6 h 13"/>
                  <a:gd name="T2" fmla="*/ 2 w 3"/>
                  <a:gd name="T3" fmla="*/ 3 h 13"/>
                  <a:gd name="T4" fmla="*/ 0 w 3"/>
                  <a:gd name="T5" fmla="*/ 0 h 13"/>
                  <a:gd name="T6" fmla="*/ 1 w 3"/>
                  <a:gd name="T7" fmla="*/ 6 h 1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" h="13">
                    <a:moveTo>
                      <a:pt x="2" y="13"/>
                    </a:moveTo>
                    <a:lnTo>
                      <a:pt x="3" y="6"/>
                    </a:lnTo>
                    <a:lnTo>
                      <a:pt x="0" y="0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BC0D6346-59AB-3340-A335-68AD9D2D456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375005" y="2754495"/>
                <a:ext cx="1084117" cy="597009"/>
              </a:xfrm>
              <a:custGeom>
                <a:avLst/>
                <a:gdLst>
                  <a:gd name="T0" fmla="*/ 464 w 2047"/>
                  <a:gd name="T1" fmla="*/ 60 h 1105"/>
                  <a:gd name="T2" fmla="*/ 419 w 2047"/>
                  <a:gd name="T3" fmla="*/ 78 h 1105"/>
                  <a:gd name="T4" fmla="*/ 399 w 2047"/>
                  <a:gd name="T5" fmla="*/ 70 h 1105"/>
                  <a:gd name="T6" fmla="*/ 370 w 2047"/>
                  <a:gd name="T7" fmla="*/ 61 h 1105"/>
                  <a:gd name="T8" fmla="*/ 329 w 2047"/>
                  <a:gd name="T9" fmla="*/ 78 h 1105"/>
                  <a:gd name="T10" fmla="*/ 278 w 2047"/>
                  <a:gd name="T11" fmla="*/ 53 h 1105"/>
                  <a:gd name="T12" fmla="*/ 240 w 2047"/>
                  <a:gd name="T13" fmla="*/ 32 h 1105"/>
                  <a:gd name="T14" fmla="*/ 208 w 2047"/>
                  <a:gd name="T15" fmla="*/ 25 h 1105"/>
                  <a:gd name="T16" fmla="*/ 178 w 2047"/>
                  <a:gd name="T17" fmla="*/ 13 h 1105"/>
                  <a:gd name="T18" fmla="*/ 161 w 2047"/>
                  <a:gd name="T19" fmla="*/ 13 h 1105"/>
                  <a:gd name="T20" fmla="*/ 136 w 2047"/>
                  <a:gd name="T21" fmla="*/ 9 h 1105"/>
                  <a:gd name="T22" fmla="*/ 108 w 2047"/>
                  <a:gd name="T23" fmla="*/ 3 h 1105"/>
                  <a:gd name="T24" fmla="*/ 83 w 2047"/>
                  <a:gd name="T25" fmla="*/ 5 h 1105"/>
                  <a:gd name="T26" fmla="*/ 53 w 2047"/>
                  <a:gd name="T27" fmla="*/ 20 h 1105"/>
                  <a:gd name="T28" fmla="*/ 35 w 2047"/>
                  <a:gd name="T29" fmla="*/ 60 h 1105"/>
                  <a:gd name="T30" fmla="*/ 23 w 2047"/>
                  <a:gd name="T31" fmla="*/ 78 h 1105"/>
                  <a:gd name="T32" fmla="*/ 40 w 2047"/>
                  <a:gd name="T33" fmla="*/ 108 h 1105"/>
                  <a:gd name="T34" fmla="*/ 32 w 2047"/>
                  <a:gd name="T35" fmla="*/ 139 h 1105"/>
                  <a:gd name="T36" fmla="*/ 9 w 2047"/>
                  <a:gd name="T37" fmla="*/ 156 h 1105"/>
                  <a:gd name="T38" fmla="*/ 22 w 2047"/>
                  <a:gd name="T39" fmla="*/ 185 h 1105"/>
                  <a:gd name="T40" fmla="*/ 49 w 2047"/>
                  <a:gd name="T41" fmla="*/ 189 h 1105"/>
                  <a:gd name="T42" fmla="*/ 73 w 2047"/>
                  <a:gd name="T43" fmla="*/ 200 h 1105"/>
                  <a:gd name="T44" fmla="*/ 59 w 2047"/>
                  <a:gd name="T45" fmla="*/ 247 h 1105"/>
                  <a:gd name="T46" fmla="*/ 95 w 2047"/>
                  <a:gd name="T47" fmla="*/ 243 h 1105"/>
                  <a:gd name="T48" fmla="*/ 136 w 2047"/>
                  <a:gd name="T49" fmla="*/ 257 h 1105"/>
                  <a:gd name="T50" fmla="*/ 192 w 2047"/>
                  <a:gd name="T51" fmla="*/ 234 h 1105"/>
                  <a:gd name="T52" fmla="*/ 233 w 2047"/>
                  <a:gd name="T53" fmla="*/ 269 h 1105"/>
                  <a:gd name="T54" fmla="*/ 272 w 2047"/>
                  <a:gd name="T55" fmla="*/ 292 h 1105"/>
                  <a:gd name="T56" fmla="*/ 321 w 2047"/>
                  <a:gd name="T57" fmla="*/ 316 h 1105"/>
                  <a:gd name="T58" fmla="*/ 350 w 2047"/>
                  <a:gd name="T59" fmla="*/ 350 h 1105"/>
                  <a:gd name="T60" fmla="*/ 387 w 2047"/>
                  <a:gd name="T61" fmla="*/ 338 h 1105"/>
                  <a:gd name="T62" fmla="*/ 423 w 2047"/>
                  <a:gd name="T63" fmla="*/ 364 h 1105"/>
                  <a:gd name="T64" fmla="*/ 455 w 2047"/>
                  <a:gd name="T65" fmla="*/ 358 h 1105"/>
                  <a:gd name="T66" fmla="*/ 512 w 2047"/>
                  <a:gd name="T67" fmla="*/ 355 h 1105"/>
                  <a:gd name="T68" fmla="*/ 530 w 2047"/>
                  <a:gd name="T69" fmla="*/ 321 h 1105"/>
                  <a:gd name="T70" fmla="*/ 568 w 2047"/>
                  <a:gd name="T71" fmla="*/ 329 h 1105"/>
                  <a:gd name="T72" fmla="*/ 599 w 2047"/>
                  <a:gd name="T73" fmla="*/ 342 h 1105"/>
                  <a:gd name="T74" fmla="*/ 624 w 2047"/>
                  <a:gd name="T75" fmla="*/ 349 h 1105"/>
                  <a:gd name="T76" fmla="*/ 610 w 2047"/>
                  <a:gd name="T77" fmla="*/ 389 h 1105"/>
                  <a:gd name="T78" fmla="*/ 623 w 2047"/>
                  <a:gd name="T79" fmla="*/ 433 h 1105"/>
                  <a:gd name="T80" fmla="*/ 674 w 2047"/>
                  <a:gd name="T81" fmla="*/ 460 h 1105"/>
                  <a:gd name="T82" fmla="*/ 720 w 2047"/>
                  <a:gd name="T83" fmla="*/ 476 h 1105"/>
                  <a:gd name="T84" fmla="*/ 734 w 2047"/>
                  <a:gd name="T85" fmla="*/ 433 h 1105"/>
                  <a:gd name="T86" fmla="*/ 749 w 2047"/>
                  <a:gd name="T87" fmla="*/ 420 h 1105"/>
                  <a:gd name="T88" fmla="*/ 781 w 2047"/>
                  <a:gd name="T89" fmla="*/ 407 h 1105"/>
                  <a:gd name="T90" fmla="*/ 803 w 2047"/>
                  <a:gd name="T91" fmla="*/ 405 h 1105"/>
                  <a:gd name="T92" fmla="*/ 825 w 2047"/>
                  <a:gd name="T93" fmla="*/ 426 h 1105"/>
                  <a:gd name="T94" fmla="*/ 836 w 2047"/>
                  <a:gd name="T95" fmla="*/ 430 h 1105"/>
                  <a:gd name="T96" fmla="*/ 848 w 2047"/>
                  <a:gd name="T97" fmla="*/ 451 h 1105"/>
                  <a:gd name="T98" fmla="*/ 875 w 2047"/>
                  <a:gd name="T99" fmla="*/ 431 h 1105"/>
                  <a:gd name="T100" fmla="*/ 874 w 2047"/>
                  <a:gd name="T101" fmla="*/ 400 h 1105"/>
                  <a:gd name="T102" fmla="*/ 804 w 2047"/>
                  <a:gd name="T103" fmla="*/ 332 h 1105"/>
                  <a:gd name="T104" fmla="*/ 766 w 2047"/>
                  <a:gd name="T105" fmla="*/ 181 h 1105"/>
                  <a:gd name="T106" fmla="*/ 758 w 2047"/>
                  <a:gd name="T107" fmla="*/ 110 h 1105"/>
                  <a:gd name="T108" fmla="*/ 793 w 2047"/>
                  <a:gd name="T109" fmla="*/ 118 h 1105"/>
                  <a:gd name="T110" fmla="*/ 764 w 2047"/>
                  <a:gd name="T111" fmla="*/ 66 h 1105"/>
                  <a:gd name="T112" fmla="*/ 734 w 2047"/>
                  <a:gd name="T113" fmla="*/ 71 h 1105"/>
                  <a:gd name="T114" fmla="*/ 710 w 2047"/>
                  <a:gd name="T115" fmla="*/ 57 h 1105"/>
                  <a:gd name="T116" fmla="*/ 646 w 2047"/>
                  <a:gd name="T117" fmla="*/ 55 h 1105"/>
                  <a:gd name="T118" fmla="*/ 593 w 2047"/>
                  <a:gd name="T119" fmla="*/ 85 h 1105"/>
                  <a:gd name="T120" fmla="*/ 545 w 2047"/>
                  <a:gd name="T121" fmla="*/ 64 h 1105"/>
                  <a:gd name="T122" fmla="*/ 514 w 2047"/>
                  <a:gd name="T123" fmla="*/ 67 h 11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047" h="1105">
                    <a:moveTo>
                      <a:pt x="1180" y="148"/>
                    </a:moveTo>
                    <a:lnTo>
                      <a:pt x="1161" y="155"/>
                    </a:lnTo>
                    <a:lnTo>
                      <a:pt x="1156" y="157"/>
                    </a:lnTo>
                    <a:lnTo>
                      <a:pt x="1131" y="157"/>
                    </a:lnTo>
                    <a:lnTo>
                      <a:pt x="1125" y="162"/>
                    </a:lnTo>
                    <a:lnTo>
                      <a:pt x="1110" y="148"/>
                    </a:lnTo>
                    <a:lnTo>
                      <a:pt x="1090" y="141"/>
                    </a:lnTo>
                    <a:lnTo>
                      <a:pt x="1079" y="139"/>
                    </a:lnTo>
                    <a:lnTo>
                      <a:pt x="1071" y="148"/>
                    </a:lnTo>
                    <a:lnTo>
                      <a:pt x="1052" y="146"/>
                    </a:lnTo>
                    <a:lnTo>
                      <a:pt x="1042" y="144"/>
                    </a:lnTo>
                    <a:lnTo>
                      <a:pt x="1025" y="155"/>
                    </a:lnTo>
                    <a:lnTo>
                      <a:pt x="1009" y="162"/>
                    </a:lnTo>
                    <a:lnTo>
                      <a:pt x="1006" y="169"/>
                    </a:lnTo>
                    <a:lnTo>
                      <a:pt x="989" y="169"/>
                    </a:lnTo>
                    <a:lnTo>
                      <a:pt x="973" y="180"/>
                    </a:lnTo>
                    <a:lnTo>
                      <a:pt x="978" y="171"/>
                    </a:lnTo>
                    <a:lnTo>
                      <a:pt x="966" y="174"/>
                    </a:lnTo>
                    <a:lnTo>
                      <a:pt x="966" y="171"/>
                    </a:lnTo>
                    <a:lnTo>
                      <a:pt x="963" y="172"/>
                    </a:lnTo>
                    <a:lnTo>
                      <a:pt x="961" y="165"/>
                    </a:lnTo>
                    <a:lnTo>
                      <a:pt x="949" y="165"/>
                    </a:lnTo>
                    <a:lnTo>
                      <a:pt x="936" y="160"/>
                    </a:lnTo>
                    <a:lnTo>
                      <a:pt x="927" y="162"/>
                    </a:lnTo>
                    <a:lnTo>
                      <a:pt x="924" y="158"/>
                    </a:lnTo>
                    <a:lnTo>
                      <a:pt x="905" y="155"/>
                    </a:lnTo>
                    <a:lnTo>
                      <a:pt x="889" y="146"/>
                    </a:lnTo>
                    <a:lnTo>
                      <a:pt x="893" y="139"/>
                    </a:lnTo>
                    <a:lnTo>
                      <a:pt x="883" y="118"/>
                    </a:lnTo>
                    <a:lnTo>
                      <a:pt x="876" y="118"/>
                    </a:lnTo>
                    <a:lnTo>
                      <a:pt x="871" y="128"/>
                    </a:lnTo>
                    <a:lnTo>
                      <a:pt x="860" y="141"/>
                    </a:lnTo>
                    <a:lnTo>
                      <a:pt x="860" y="134"/>
                    </a:lnTo>
                    <a:lnTo>
                      <a:pt x="857" y="121"/>
                    </a:lnTo>
                    <a:lnTo>
                      <a:pt x="835" y="150"/>
                    </a:lnTo>
                    <a:lnTo>
                      <a:pt x="824" y="164"/>
                    </a:lnTo>
                    <a:lnTo>
                      <a:pt x="814" y="171"/>
                    </a:lnTo>
                    <a:lnTo>
                      <a:pt x="804" y="178"/>
                    </a:lnTo>
                    <a:lnTo>
                      <a:pt x="799" y="178"/>
                    </a:lnTo>
                    <a:lnTo>
                      <a:pt x="765" y="180"/>
                    </a:lnTo>
                    <a:lnTo>
                      <a:pt x="753" y="171"/>
                    </a:lnTo>
                    <a:lnTo>
                      <a:pt x="730" y="160"/>
                    </a:lnTo>
                    <a:lnTo>
                      <a:pt x="718" y="157"/>
                    </a:lnTo>
                    <a:lnTo>
                      <a:pt x="706" y="141"/>
                    </a:lnTo>
                    <a:lnTo>
                      <a:pt x="701" y="127"/>
                    </a:lnTo>
                    <a:lnTo>
                      <a:pt x="688" y="121"/>
                    </a:lnTo>
                    <a:lnTo>
                      <a:pt x="667" y="137"/>
                    </a:lnTo>
                    <a:lnTo>
                      <a:pt x="645" y="121"/>
                    </a:lnTo>
                    <a:lnTo>
                      <a:pt x="638" y="120"/>
                    </a:lnTo>
                    <a:lnTo>
                      <a:pt x="638" y="113"/>
                    </a:lnTo>
                    <a:lnTo>
                      <a:pt x="618" y="109"/>
                    </a:lnTo>
                    <a:lnTo>
                      <a:pt x="614" y="105"/>
                    </a:lnTo>
                    <a:lnTo>
                      <a:pt x="600" y="91"/>
                    </a:lnTo>
                    <a:lnTo>
                      <a:pt x="583" y="83"/>
                    </a:lnTo>
                    <a:lnTo>
                      <a:pt x="565" y="84"/>
                    </a:lnTo>
                    <a:lnTo>
                      <a:pt x="558" y="74"/>
                    </a:lnTo>
                    <a:lnTo>
                      <a:pt x="549" y="77"/>
                    </a:lnTo>
                    <a:lnTo>
                      <a:pt x="537" y="86"/>
                    </a:lnTo>
                    <a:lnTo>
                      <a:pt x="530" y="88"/>
                    </a:lnTo>
                    <a:lnTo>
                      <a:pt x="515" y="90"/>
                    </a:lnTo>
                    <a:lnTo>
                      <a:pt x="510" y="74"/>
                    </a:lnTo>
                    <a:lnTo>
                      <a:pt x="491" y="77"/>
                    </a:lnTo>
                    <a:lnTo>
                      <a:pt x="493" y="68"/>
                    </a:lnTo>
                    <a:lnTo>
                      <a:pt x="484" y="58"/>
                    </a:lnTo>
                    <a:lnTo>
                      <a:pt x="477" y="54"/>
                    </a:lnTo>
                    <a:lnTo>
                      <a:pt x="477" y="40"/>
                    </a:lnTo>
                    <a:lnTo>
                      <a:pt x="472" y="26"/>
                    </a:lnTo>
                    <a:lnTo>
                      <a:pt x="455" y="5"/>
                    </a:lnTo>
                    <a:lnTo>
                      <a:pt x="445" y="7"/>
                    </a:lnTo>
                    <a:lnTo>
                      <a:pt x="443" y="9"/>
                    </a:lnTo>
                    <a:lnTo>
                      <a:pt x="428" y="23"/>
                    </a:lnTo>
                    <a:lnTo>
                      <a:pt x="414" y="30"/>
                    </a:lnTo>
                    <a:lnTo>
                      <a:pt x="416" y="21"/>
                    </a:lnTo>
                    <a:lnTo>
                      <a:pt x="419" y="5"/>
                    </a:lnTo>
                    <a:lnTo>
                      <a:pt x="409" y="0"/>
                    </a:lnTo>
                    <a:lnTo>
                      <a:pt x="397" y="5"/>
                    </a:lnTo>
                    <a:lnTo>
                      <a:pt x="390" y="16"/>
                    </a:lnTo>
                    <a:lnTo>
                      <a:pt x="404" y="38"/>
                    </a:lnTo>
                    <a:lnTo>
                      <a:pt x="395" y="51"/>
                    </a:lnTo>
                    <a:lnTo>
                      <a:pt x="375" y="31"/>
                    </a:lnTo>
                    <a:lnTo>
                      <a:pt x="371" y="33"/>
                    </a:lnTo>
                    <a:lnTo>
                      <a:pt x="366" y="46"/>
                    </a:lnTo>
                    <a:lnTo>
                      <a:pt x="361" y="65"/>
                    </a:lnTo>
                    <a:lnTo>
                      <a:pt x="358" y="53"/>
                    </a:lnTo>
                    <a:lnTo>
                      <a:pt x="335" y="38"/>
                    </a:lnTo>
                    <a:lnTo>
                      <a:pt x="325" y="21"/>
                    </a:lnTo>
                    <a:lnTo>
                      <a:pt x="322" y="19"/>
                    </a:lnTo>
                    <a:lnTo>
                      <a:pt x="317" y="21"/>
                    </a:lnTo>
                    <a:lnTo>
                      <a:pt x="315" y="24"/>
                    </a:lnTo>
                    <a:lnTo>
                      <a:pt x="323" y="37"/>
                    </a:lnTo>
                    <a:lnTo>
                      <a:pt x="299" y="61"/>
                    </a:lnTo>
                    <a:lnTo>
                      <a:pt x="272" y="47"/>
                    </a:lnTo>
                    <a:lnTo>
                      <a:pt x="252" y="42"/>
                    </a:lnTo>
                    <a:lnTo>
                      <a:pt x="253" y="26"/>
                    </a:lnTo>
                    <a:lnTo>
                      <a:pt x="253" y="10"/>
                    </a:lnTo>
                    <a:lnTo>
                      <a:pt x="250" y="7"/>
                    </a:lnTo>
                    <a:lnTo>
                      <a:pt x="241" y="3"/>
                    </a:lnTo>
                    <a:lnTo>
                      <a:pt x="236" y="21"/>
                    </a:lnTo>
                    <a:lnTo>
                      <a:pt x="217" y="28"/>
                    </a:lnTo>
                    <a:lnTo>
                      <a:pt x="204" y="5"/>
                    </a:lnTo>
                    <a:lnTo>
                      <a:pt x="199" y="5"/>
                    </a:lnTo>
                    <a:lnTo>
                      <a:pt x="195" y="9"/>
                    </a:lnTo>
                    <a:lnTo>
                      <a:pt x="193" y="10"/>
                    </a:lnTo>
                    <a:lnTo>
                      <a:pt x="193" y="12"/>
                    </a:lnTo>
                    <a:lnTo>
                      <a:pt x="202" y="35"/>
                    </a:lnTo>
                    <a:lnTo>
                      <a:pt x="192" y="46"/>
                    </a:lnTo>
                    <a:lnTo>
                      <a:pt x="188" y="46"/>
                    </a:lnTo>
                    <a:lnTo>
                      <a:pt x="176" y="28"/>
                    </a:lnTo>
                    <a:lnTo>
                      <a:pt x="163" y="30"/>
                    </a:lnTo>
                    <a:lnTo>
                      <a:pt x="137" y="35"/>
                    </a:lnTo>
                    <a:lnTo>
                      <a:pt x="135" y="42"/>
                    </a:lnTo>
                    <a:lnTo>
                      <a:pt x="123" y="47"/>
                    </a:lnTo>
                    <a:lnTo>
                      <a:pt x="110" y="58"/>
                    </a:lnTo>
                    <a:lnTo>
                      <a:pt x="99" y="72"/>
                    </a:lnTo>
                    <a:lnTo>
                      <a:pt x="101" y="74"/>
                    </a:lnTo>
                    <a:lnTo>
                      <a:pt x="99" y="90"/>
                    </a:lnTo>
                    <a:lnTo>
                      <a:pt x="101" y="93"/>
                    </a:lnTo>
                    <a:lnTo>
                      <a:pt x="99" y="100"/>
                    </a:lnTo>
                    <a:lnTo>
                      <a:pt x="86" y="113"/>
                    </a:lnTo>
                    <a:lnTo>
                      <a:pt x="81" y="137"/>
                    </a:lnTo>
                    <a:lnTo>
                      <a:pt x="74" y="143"/>
                    </a:lnTo>
                    <a:lnTo>
                      <a:pt x="72" y="150"/>
                    </a:lnTo>
                    <a:lnTo>
                      <a:pt x="63" y="160"/>
                    </a:lnTo>
                    <a:lnTo>
                      <a:pt x="63" y="162"/>
                    </a:lnTo>
                    <a:lnTo>
                      <a:pt x="51" y="162"/>
                    </a:lnTo>
                    <a:lnTo>
                      <a:pt x="53" y="169"/>
                    </a:lnTo>
                    <a:lnTo>
                      <a:pt x="57" y="171"/>
                    </a:lnTo>
                    <a:lnTo>
                      <a:pt x="53" y="180"/>
                    </a:lnTo>
                    <a:lnTo>
                      <a:pt x="46" y="192"/>
                    </a:lnTo>
                    <a:lnTo>
                      <a:pt x="46" y="194"/>
                    </a:lnTo>
                    <a:lnTo>
                      <a:pt x="55" y="197"/>
                    </a:lnTo>
                    <a:lnTo>
                      <a:pt x="57" y="204"/>
                    </a:lnTo>
                    <a:lnTo>
                      <a:pt x="69" y="204"/>
                    </a:lnTo>
                    <a:lnTo>
                      <a:pt x="74" y="209"/>
                    </a:lnTo>
                    <a:lnTo>
                      <a:pt x="82" y="213"/>
                    </a:lnTo>
                    <a:lnTo>
                      <a:pt x="92" y="248"/>
                    </a:lnTo>
                    <a:lnTo>
                      <a:pt x="94" y="250"/>
                    </a:lnTo>
                    <a:lnTo>
                      <a:pt x="89" y="259"/>
                    </a:lnTo>
                    <a:lnTo>
                      <a:pt x="70" y="268"/>
                    </a:lnTo>
                    <a:lnTo>
                      <a:pt x="69" y="276"/>
                    </a:lnTo>
                    <a:lnTo>
                      <a:pt x="51" y="289"/>
                    </a:lnTo>
                    <a:lnTo>
                      <a:pt x="51" y="299"/>
                    </a:lnTo>
                    <a:lnTo>
                      <a:pt x="70" y="312"/>
                    </a:lnTo>
                    <a:lnTo>
                      <a:pt x="74" y="321"/>
                    </a:lnTo>
                    <a:lnTo>
                      <a:pt x="65" y="345"/>
                    </a:lnTo>
                    <a:lnTo>
                      <a:pt x="72" y="354"/>
                    </a:lnTo>
                    <a:lnTo>
                      <a:pt x="60" y="356"/>
                    </a:lnTo>
                    <a:lnTo>
                      <a:pt x="58" y="361"/>
                    </a:lnTo>
                    <a:lnTo>
                      <a:pt x="36" y="363"/>
                    </a:lnTo>
                    <a:lnTo>
                      <a:pt x="33" y="352"/>
                    </a:lnTo>
                    <a:lnTo>
                      <a:pt x="21" y="333"/>
                    </a:lnTo>
                    <a:lnTo>
                      <a:pt x="22" y="358"/>
                    </a:lnTo>
                    <a:lnTo>
                      <a:pt x="2" y="356"/>
                    </a:lnTo>
                    <a:lnTo>
                      <a:pt x="5" y="370"/>
                    </a:lnTo>
                    <a:lnTo>
                      <a:pt x="0" y="386"/>
                    </a:lnTo>
                    <a:lnTo>
                      <a:pt x="2" y="414"/>
                    </a:lnTo>
                    <a:lnTo>
                      <a:pt x="26" y="407"/>
                    </a:lnTo>
                    <a:lnTo>
                      <a:pt x="33" y="416"/>
                    </a:lnTo>
                    <a:lnTo>
                      <a:pt x="26" y="425"/>
                    </a:lnTo>
                    <a:lnTo>
                      <a:pt x="50" y="426"/>
                    </a:lnTo>
                    <a:lnTo>
                      <a:pt x="51" y="418"/>
                    </a:lnTo>
                    <a:lnTo>
                      <a:pt x="58" y="419"/>
                    </a:lnTo>
                    <a:lnTo>
                      <a:pt x="65" y="428"/>
                    </a:lnTo>
                    <a:lnTo>
                      <a:pt x="89" y="446"/>
                    </a:lnTo>
                    <a:lnTo>
                      <a:pt x="99" y="440"/>
                    </a:lnTo>
                    <a:lnTo>
                      <a:pt x="106" y="444"/>
                    </a:lnTo>
                    <a:lnTo>
                      <a:pt x="110" y="432"/>
                    </a:lnTo>
                    <a:lnTo>
                      <a:pt x="115" y="435"/>
                    </a:lnTo>
                    <a:lnTo>
                      <a:pt x="118" y="425"/>
                    </a:lnTo>
                    <a:lnTo>
                      <a:pt x="127" y="433"/>
                    </a:lnTo>
                    <a:lnTo>
                      <a:pt x="128" y="444"/>
                    </a:lnTo>
                    <a:lnTo>
                      <a:pt x="139" y="449"/>
                    </a:lnTo>
                    <a:lnTo>
                      <a:pt x="145" y="446"/>
                    </a:lnTo>
                    <a:lnTo>
                      <a:pt x="147" y="455"/>
                    </a:lnTo>
                    <a:lnTo>
                      <a:pt x="168" y="456"/>
                    </a:lnTo>
                    <a:lnTo>
                      <a:pt x="169" y="460"/>
                    </a:lnTo>
                    <a:lnTo>
                      <a:pt x="166" y="467"/>
                    </a:lnTo>
                    <a:lnTo>
                      <a:pt x="176" y="479"/>
                    </a:lnTo>
                    <a:lnTo>
                      <a:pt x="169" y="504"/>
                    </a:lnTo>
                    <a:lnTo>
                      <a:pt x="169" y="518"/>
                    </a:lnTo>
                    <a:lnTo>
                      <a:pt x="159" y="518"/>
                    </a:lnTo>
                    <a:lnTo>
                      <a:pt x="156" y="523"/>
                    </a:lnTo>
                    <a:lnTo>
                      <a:pt x="145" y="552"/>
                    </a:lnTo>
                    <a:lnTo>
                      <a:pt x="137" y="569"/>
                    </a:lnTo>
                    <a:lnTo>
                      <a:pt x="139" y="569"/>
                    </a:lnTo>
                    <a:lnTo>
                      <a:pt x="157" y="564"/>
                    </a:lnTo>
                    <a:lnTo>
                      <a:pt x="161" y="576"/>
                    </a:lnTo>
                    <a:lnTo>
                      <a:pt x="175" y="564"/>
                    </a:lnTo>
                    <a:lnTo>
                      <a:pt x="204" y="560"/>
                    </a:lnTo>
                    <a:lnTo>
                      <a:pt x="205" y="552"/>
                    </a:lnTo>
                    <a:lnTo>
                      <a:pt x="219" y="555"/>
                    </a:lnTo>
                    <a:lnTo>
                      <a:pt x="221" y="560"/>
                    </a:lnTo>
                    <a:lnTo>
                      <a:pt x="234" y="555"/>
                    </a:lnTo>
                    <a:lnTo>
                      <a:pt x="245" y="566"/>
                    </a:lnTo>
                    <a:lnTo>
                      <a:pt x="262" y="573"/>
                    </a:lnTo>
                    <a:lnTo>
                      <a:pt x="274" y="610"/>
                    </a:lnTo>
                    <a:lnTo>
                      <a:pt x="282" y="610"/>
                    </a:lnTo>
                    <a:lnTo>
                      <a:pt x="301" y="597"/>
                    </a:lnTo>
                    <a:lnTo>
                      <a:pt x="313" y="597"/>
                    </a:lnTo>
                    <a:lnTo>
                      <a:pt x="317" y="592"/>
                    </a:lnTo>
                    <a:lnTo>
                      <a:pt x="322" y="590"/>
                    </a:lnTo>
                    <a:lnTo>
                      <a:pt x="322" y="578"/>
                    </a:lnTo>
                    <a:lnTo>
                      <a:pt x="354" y="539"/>
                    </a:lnTo>
                    <a:lnTo>
                      <a:pt x="359" y="530"/>
                    </a:lnTo>
                    <a:lnTo>
                      <a:pt x="402" y="525"/>
                    </a:lnTo>
                    <a:lnTo>
                      <a:pt x="414" y="527"/>
                    </a:lnTo>
                    <a:lnTo>
                      <a:pt x="445" y="534"/>
                    </a:lnTo>
                    <a:lnTo>
                      <a:pt x="445" y="539"/>
                    </a:lnTo>
                    <a:lnTo>
                      <a:pt x="455" y="548"/>
                    </a:lnTo>
                    <a:lnTo>
                      <a:pt x="464" y="553"/>
                    </a:lnTo>
                    <a:lnTo>
                      <a:pt x="455" y="580"/>
                    </a:lnTo>
                    <a:lnTo>
                      <a:pt x="470" y="594"/>
                    </a:lnTo>
                    <a:lnTo>
                      <a:pt x="491" y="604"/>
                    </a:lnTo>
                    <a:lnTo>
                      <a:pt x="506" y="617"/>
                    </a:lnTo>
                    <a:lnTo>
                      <a:pt x="520" y="624"/>
                    </a:lnTo>
                    <a:lnTo>
                      <a:pt x="542" y="620"/>
                    </a:lnTo>
                    <a:lnTo>
                      <a:pt x="554" y="633"/>
                    </a:lnTo>
                    <a:lnTo>
                      <a:pt x="570" y="645"/>
                    </a:lnTo>
                    <a:lnTo>
                      <a:pt x="573" y="650"/>
                    </a:lnTo>
                    <a:lnTo>
                      <a:pt x="578" y="654"/>
                    </a:lnTo>
                    <a:lnTo>
                      <a:pt x="585" y="659"/>
                    </a:lnTo>
                    <a:lnTo>
                      <a:pt x="595" y="668"/>
                    </a:lnTo>
                    <a:lnTo>
                      <a:pt x="607" y="687"/>
                    </a:lnTo>
                    <a:lnTo>
                      <a:pt x="633" y="673"/>
                    </a:lnTo>
                    <a:lnTo>
                      <a:pt x="664" y="686"/>
                    </a:lnTo>
                    <a:lnTo>
                      <a:pt x="681" y="691"/>
                    </a:lnTo>
                    <a:lnTo>
                      <a:pt x="696" y="701"/>
                    </a:lnTo>
                    <a:lnTo>
                      <a:pt x="701" y="714"/>
                    </a:lnTo>
                    <a:lnTo>
                      <a:pt x="713" y="721"/>
                    </a:lnTo>
                    <a:lnTo>
                      <a:pt x="732" y="719"/>
                    </a:lnTo>
                    <a:lnTo>
                      <a:pt x="734" y="721"/>
                    </a:lnTo>
                    <a:lnTo>
                      <a:pt x="746" y="728"/>
                    </a:lnTo>
                    <a:lnTo>
                      <a:pt x="744" y="744"/>
                    </a:lnTo>
                    <a:lnTo>
                      <a:pt x="754" y="751"/>
                    </a:lnTo>
                    <a:lnTo>
                      <a:pt x="765" y="761"/>
                    </a:lnTo>
                    <a:lnTo>
                      <a:pt x="761" y="768"/>
                    </a:lnTo>
                    <a:lnTo>
                      <a:pt x="765" y="775"/>
                    </a:lnTo>
                    <a:lnTo>
                      <a:pt x="797" y="800"/>
                    </a:lnTo>
                    <a:lnTo>
                      <a:pt x="799" y="804"/>
                    </a:lnTo>
                    <a:lnTo>
                      <a:pt x="813" y="805"/>
                    </a:lnTo>
                    <a:lnTo>
                      <a:pt x="821" y="804"/>
                    </a:lnTo>
                    <a:lnTo>
                      <a:pt x="823" y="802"/>
                    </a:lnTo>
                    <a:lnTo>
                      <a:pt x="823" y="786"/>
                    </a:lnTo>
                    <a:lnTo>
                      <a:pt x="833" y="775"/>
                    </a:lnTo>
                    <a:lnTo>
                      <a:pt x="852" y="777"/>
                    </a:lnTo>
                    <a:lnTo>
                      <a:pt x="871" y="777"/>
                    </a:lnTo>
                    <a:lnTo>
                      <a:pt x="872" y="775"/>
                    </a:lnTo>
                    <a:lnTo>
                      <a:pt x="900" y="779"/>
                    </a:lnTo>
                    <a:lnTo>
                      <a:pt x="912" y="797"/>
                    </a:lnTo>
                    <a:lnTo>
                      <a:pt x="932" y="809"/>
                    </a:lnTo>
                    <a:lnTo>
                      <a:pt x="944" y="811"/>
                    </a:lnTo>
                    <a:lnTo>
                      <a:pt x="953" y="821"/>
                    </a:lnTo>
                    <a:lnTo>
                      <a:pt x="956" y="821"/>
                    </a:lnTo>
                    <a:lnTo>
                      <a:pt x="961" y="820"/>
                    </a:lnTo>
                    <a:lnTo>
                      <a:pt x="968" y="821"/>
                    </a:lnTo>
                    <a:lnTo>
                      <a:pt x="984" y="837"/>
                    </a:lnTo>
                    <a:lnTo>
                      <a:pt x="982" y="848"/>
                    </a:lnTo>
                    <a:lnTo>
                      <a:pt x="990" y="849"/>
                    </a:lnTo>
                    <a:lnTo>
                      <a:pt x="1019" y="814"/>
                    </a:lnTo>
                    <a:lnTo>
                      <a:pt x="1040" y="790"/>
                    </a:lnTo>
                    <a:lnTo>
                      <a:pt x="1042" y="790"/>
                    </a:lnTo>
                    <a:lnTo>
                      <a:pt x="1047" y="797"/>
                    </a:lnTo>
                    <a:lnTo>
                      <a:pt x="1042" y="814"/>
                    </a:lnTo>
                    <a:lnTo>
                      <a:pt x="1057" y="823"/>
                    </a:lnTo>
                    <a:lnTo>
                      <a:pt x="1066" y="827"/>
                    </a:lnTo>
                    <a:lnTo>
                      <a:pt x="1091" y="827"/>
                    </a:lnTo>
                    <a:lnTo>
                      <a:pt x="1093" y="825"/>
                    </a:lnTo>
                    <a:lnTo>
                      <a:pt x="1112" y="812"/>
                    </a:lnTo>
                    <a:lnTo>
                      <a:pt x="1148" y="818"/>
                    </a:lnTo>
                    <a:lnTo>
                      <a:pt x="1153" y="820"/>
                    </a:lnTo>
                    <a:lnTo>
                      <a:pt x="1182" y="821"/>
                    </a:lnTo>
                    <a:lnTo>
                      <a:pt x="1190" y="818"/>
                    </a:lnTo>
                    <a:lnTo>
                      <a:pt x="1189" y="812"/>
                    </a:lnTo>
                    <a:lnTo>
                      <a:pt x="1161" y="795"/>
                    </a:lnTo>
                    <a:lnTo>
                      <a:pt x="1151" y="779"/>
                    </a:lnTo>
                    <a:lnTo>
                      <a:pt x="1196" y="774"/>
                    </a:lnTo>
                    <a:lnTo>
                      <a:pt x="1202" y="774"/>
                    </a:lnTo>
                    <a:lnTo>
                      <a:pt x="1208" y="763"/>
                    </a:lnTo>
                    <a:lnTo>
                      <a:pt x="1223" y="756"/>
                    </a:lnTo>
                    <a:lnTo>
                      <a:pt x="1232" y="740"/>
                    </a:lnTo>
                    <a:lnTo>
                      <a:pt x="1249" y="738"/>
                    </a:lnTo>
                    <a:lnTo>
                      <a:pt x="1261" y="738"/>
                    </a:lnTo>
                    <a:lnTo>
                      <a:pt x="1261" y="731"/>
                    </a:lnTo>
                    <a:lnTo>
                      <a:pt x="1281" y="712"/>
                    </a:lnTo>
                    <a:lnTo>
                      <a:pt x="1300" y="731"/>
                    </a:lnTo>
                    <a:lnTo>
                      <a:pt x="1298" y="745"/>
                    </a:lnTo>
                    <a:lnTo>
                      <a:pt x="1305" y="749"/>
                    </a:lnTo>
                    <a:lnTo>
                      <a:pt x="1319" y="758"/>
                    </a:lnTo>
                    <a:lnTo>
                      <a:pt x="1331" y="770"/>
                    </a:lnTo>
                    <a:lnTo>
                      <a:pt x="1339" y="775"/>
                    </a:lnTo>
                    <a:lnTo>
                      <a:pt x="1341" y="774"/>
                    </a:lnTo>
                    <a:lnTo>
                      <a:pt x="1353" y="777"/>
                    </a:lnTo>
                    <a:lnTo>
                      <a:pt x="1360" y="768"/>
                    </a:lnTo>
                    <a:lnTo>
                      <a:pt x="1387" y="772"/>
                    </a:lnTo>
                    <a:lnTo>
                      <a:pt x="1391" y="775"/>
                    </a:lnTo>
                    <a:lnTo>
                      <a:pt x="1392" y="788"/>
                    </a:lnTo>
                    <a:lnTo>
                      <a:pt x="1385" y="797"/>
                    </a:lnTo>
                    <a:lnTo>
                      <a:pt x="1373" y="809"/>
                    </a:lnTo>
                    <a:lnTo>
                      <a:pt x="1375" y="811"/>
                    </a:lnTo>
                    <a:lnTo>
                      <a:pt x="1392" y="805"/>
                    </a:lnTo>
                    <a:lnTo>
                      <a:pt x="1409" y="818"/>
                    </a:lnTo>
                    <a:lnTo>
                      <a:pt x="1418" y="816"/>
                    </a:lnTo>
                    <a:lnTo>
                      <a:pt x="1432" y="804"/>
                    </a:lnTo>
                    <a:lnTo>
                      <a:pt x="1450" y="804"/>
                    </a:lnTo>
                    <a:lnTo>
                      <a:pt x="1468" y="800"/>
                    </a:lnTo>
                    <a:lnTo>
                      <a:pt x="1471" y="804"/>
                    </a:lnTo>
                    <a:lnTo>
                      <a:pt x="1471" y="807"/>
                    </a:lnTo>
                    <a:lnTo>
                      <a:pt x="1459" y="834"/>
                    </a:lnTo>
                    <a:lnTo>
                      <a:pt x="1440" y="862"/>
                    </a:lnTo>
                    <a:lnTo>
                      <a:pt x="1430" y="883"/>
                    </a:lnTo>
                    <a:lnTo>
                      <a:pt x="1416" y="887"/>
                    </a:lnTo>
                    <a:lnTo>
                      <a:pt x="1418" y="895"/>
                    </a:lnTo>
                    <a:lnTo>
                      <a:pt x="1413" y="897"/>
                    </a:lnTo>
                    <a:lnTo>
                      <a:pt x="1409" y="906"/>
                    </a:lnTo>
                    <a:lnTo>
                      <a:pt x="1416" y="918"/>
                    </a:lnTo>
                    <a:lnTo>
                      <a:pt x="1437" y="936"/>
                    </a:lnTo>
                    <a:lnTo>
                      <a:pt x="1430" y="948"/>
                    </a:lnTo>
                    <a:lnTo>
                      <a:pt x="1449" y="961"/>
                    </a:lnTo>
                    <a:lnTo>
                      <a:pt x="1449" y="978"/>
                    </a:lnTo>
                    <a:lnTo>
                      <a:pt x="1447" y="996"/>
                    </a:lnTo>
                    <a:lnTo>
                      <a:pt x="1476" y="1013"/>
                    </a:lnTo>
                    <a:lnTo>
                      <a:pt x="1493" y="1022"/>
                    </a:lnTo>
                    <a:lnTo>
                      <a:pt x="1503" y="1035"/>
                    </a:lnTo>
                    <a:lnTo>
                      <a:pt x="1524" y="1050"/>
                    </a:lnTo>
                    <a:lnTo>
                      <a:pt x="1543" y="1047"/>
                    </a:lnTo>
                    <a:lnTo>
                      <a:pt x="1556" y="1050"/>
                    </a:lnTo>
                    <a:lnTo>
                      <a:pt x="1565" y="1050"/>
                    </a:lnTo>
                    <a:lnTo>
                      <a:pt x="1567" y="1059"/>
                    </a:lnTo>
                    <a:lnTo>
                      <a:pt x="1586" y="1068"/>
                    </a:lnTo>
                    <a:lnTo>
                      <a:pt x="1586" y="1072"/>
                    </a:lnTo>
                    <a:lnTo>
                      <a:pt x="1606" y="1088"/>
                    </a:lnTo>
                    <a:lnTo>
                      <a:pt x="1623" y="1088"/>
                    </a:lnTo>
                    <a:lnTo>
                      <a:pt x="1639" y="1091"/>
                    </a:lnTo>
                    <a:lnTo>
                      <a:pt x="1649" y="1098"/>
                    </a:lnTo>
                    <a:lnTo>
                      <a:pt x="1657" y="1105"/>
                    </a:lnTo>
                    <a:lnTo>
                      <a:pt x="1674" y="1095"/>
                    </a:lnTo>
                    <a:lnTo>
                      <a:pt x="1669" y="1084"/>
                    </a:lnTo>
                    <a:lnTo>
                      <a:pt x="1673" y="1065"/>
                    </a:lnTo>
                    <a:lnTo>
                      <a:pt x="1681" y="1061"/>
                    </a:lnTo>
                    <a:lnTo>
                      <a:pt x="1681" y="1047"/>
                    </a:lnTo>
                    <a:lnTo>
                      <a:pt x="1698" y="1031"/>
                    </a:lnTo>
                    <a:lnTo>
                      <a:pt x="1693" y="1019"/>
                    </a:lnTo>
                    <a:lnTo>
                      <a:pt x="1695" y="1008"/>
                    </a:lnTo>
                    <a:lnTo>
                      <a:pt x="1705" y="996"/>
                    </a:lnTo>
                    <a:lnTo>
                      <a:pt x="1710" y="980"/>
                    </a:lnTo>
                    <a:lnTo>
                      <a:pt x="1704" y="975"/>
                    </a:lnTo>
                    <a:lnTo>
                      <a:pt x="1709" y="959"/>
                    </a:lnTo>
                    <a:lnTo>
                      <a:pt x="1710" y="959"/>
                    </a:lnTo>
                    <a:lnTo>
                      <a:pt x="1728" y="966"/>
                    </a:lnTo>
                    <a:lnTo>
                      <a:pt x="1731" y="968"/>
                    </a:lnTo>
                    <a:lnTo>
                      <a:pt x="1741" y="971"/>
                    </a:lnTo>
                    <a:lnTo>
                      <a:pt x="1741" y="966"/>
                    </a:lnTo>
                    <a:lnTo>
                      <a:pt x="1750" y="964"/>
                    </a:lnTo>
                    <a:lnTo>
                      <a:pt x="1760" y="969"/>
                    </a:lnTo>
                    <a:lnTo>
                      <a:pt x="1760" y="962"/>
                    </a:lnTo>
                    <a:lnTo>
                      <a:pt x="1769" y="955"/>
                    </a:lnTo>
                    <a:lnTo>
                      <a:pt x="1782" y="955"/>
                    </a:lnTo>
                    <a:lnTo>
                      <a:pt x="1794" y="941"/>
                    </a:lnTo>
                    <a:lnTo>
                      <a:pt x="1799" y="929"/>
                    </a:lnTo>
                    <a:lnTo>
                      <a:pt x="1815" y="936"/>
                    </a:lnTo>
                    <a:lnTo>
                      <a:pt x="1818" y="939"/>
                    </a:lnTo>
                    <a:lnTo>
                      <a:pt x="1828" y="929"/>
                    </a:lnTo>
                    <a:lnTo>
                      <a:pt x="1839" y="929"/>
                    </a:lnTo>
                    <a:lnTo>
                      <a:pt x="1844" y="929"/>
                    </a:lnTo>
                    <a:lnTo>
                      <a:pt x="1847" y="934"/>
                    </a:lnTo>
                    <a:lnTo>
                      <a:pt x="1852" y="936"/>
                    </a:lnTo>
                    <a:lnTo>
                      <a:pt x="1856" y="931"/>
                    </a:lnTo>
                    <a:lnTo>
                      <a:pt x="1866" y="932"/>
                    </a:lnTo>
                    <a:lnTo>
                      <a:pt x="1876" y="924"/>
                    </a:lnTo>
                    <a:lnTo>
                      <a:pt x="1909" y="906"/>
                    </a:lnTo>
                    <a:lnTo>
                      <a:pt x="1909" y="920"/>
                    </a:lnTo>
                    <a:lnTo>
                      <a:pt x="1905" y="934"/>
                    </a:lnTo>
                    <a:lnTo>
                      <a:pt x="1912" y="946"/>
                    </a:lnTo>
                    <a:lnTo>
                      <a:pt x="1904" y="961"/>
                    </a:lnTo>
                    <a:lnTo>
                      <a:pt x="1897" y="964"/>
                    </a:lnTo>
                    <a:lnTo>
                      <a:pt x="1917" y="980"/>
                    </a:lnTo>
                    <a:lnTo>
                      <a:pt x="1922" y="980"/>
                    </a:lnTo>
                    <a:lnTo>
                      <a:pt x="1922" y="992"/>
                    </a:lnTo>
                    <a:lnTo>
                      <a:pt x="1919" y="996"/>
                    </a:lnTo>
                    <a:lnTo>
                      <a:pt x="1921" y="1003"/>
                    </a:lnTo>
                    <a:lnTo>
                      <a:pt x="1926" y="1006"/>
                    </a:lnTo>
                    <a:lnTo>
                      <a:pt x="1931" y="1005"/>
                    </a:lnTo>
                    <a:lnTo>
                      <a:pt x="1938" y="1001"/>
                    </a:lnTo>
                    <a:lnTo>
                      <a:pt x="1943" y="991"/>
                    </a:lnTo>
                    <a:lnTo>
                      <a:pt x="1953" y="987"/>
                    </a:lnTo>
                    <a:lnTo>
                      <a:pt x="1953" y="1005"/>
                    </a:lnTo>
                    <a:lnTo>
                      <a:pt x="1962" y="1006"/>
                    </a:lnTo>
                    <a:lnTo>
                      <a:pt x="1964" y="1022"/>
                    </a:lnTo>
                    <a:lnTo>
                      <a:pt x="1969" y="1021"/>
                    </a:lnTo>
                    <a:lnTo>
                      <a:pt x="1970" y="1024"/>
                    </a:lnTo>
                    <a:lnTo>
                      <a:pt x="1967" y="1033"/>
                    </a:lnTo>
                    <a:lnTo>
                      <a:pt x="1970" y="1038"/>
                    </a:lnTo>
                    <a:lnTo>
                      <a:pt x="1982" y="1038"/>
                    </a:lnTo>
                    <a:lnTo>
                      <a:pt x="2008" y="1036"/>
                    </a:lnTo>
                    <a:lnTo>
                      <a:pt x="2008" y="1015"/>
                    </a:lnTo>
                    <a:lnTo>
                      <a:pt x="2017" y="1015"/>
                    </a:lnTo>
                    <a:lnTo>
                      <a:pt x="2030" y="1008"/>
                    </a:lnTo>
                    <a:lnTo>
                      <a:pt x="2037" y="1003"/>
                    </a:lnTo>
                    <a:lnTo>
                      <a:pt x="2039" y="1001"/>
                    </a:lnTo>
                    <a:lnTo>
                      <a:pt x="2032" y="992"/>
                    </a:lnTo>
                    <a:lnTo>
                      <a:pt x="2039" y="982"/>
                    </a:lnTo>
                    <a:lnTo>
                      <a:pt x="2035" y="969"/>
                    </a:lnTo>
                    <a:lnTo>
                      <a:pt x="2037" y="954"/>
                    </a:lnTo>
                    <a:lnTo>
                      <a:pt x="2040" y="945"/>
                    </a:lnTo>
                    <a:lnTo>
                      <a:pt x="2046" y="936"/>
                    </a:lnTo>
                    <a:lnTo>
                      <a:pt x="2047" y="924"/>
                    </a:lnTo>
                    <a:lnTo>
                      <a:pt x="2046" y="924"/>
                    </a:lnTo>
                    <a:lnTo>
                      <a:pt x="2030" y="920"/>
                    </a:lnTo>
                    <a:lnTo>
                      <a:pt x="2011" y="909"/>
                    </a:lnTo>
                    <a:lnTo>
                      <a:pt x="1979" y="879"/>
                    </a:lnTo>
                    <a:lnTo>
                      <a:pt x="1946" y="837"/>
                    </a:lnTo>
                    <a:lnTo>
                      <a:pt x="1938" y="841"/>
                    </a:lnTo>
                    <a:lnTo>
                      <a:pt x="1904" y="809"/>
                    </a:lnTo>
                    <a:lnTo>
                      <a:pt x="1873" y="770"/>
                    </a:lnTo>
                    <a:lnTo>
                      <a:pt x="1869" y="767"/>
                    </a:lnTo>
                    <a:lnTo>
                      <a:pt x="1868" y="765"/>
                    </a:lnTo>
                    <a:lnTo>
                      <a:pt x="1864" y="761"/>
                    </a:lnTo>
                    <a:lnTo>
                      <a:pt x="1834" y="723"/>
                    </a:lnTo>
                    <a:lnTo>
                      <a:pt x="1815" y="661"/>
                    </a:lnTo>
                    <a:lnTo>
                      <a:pt x="1801" y="615"/>
                    </a:lnTo>
                    <a:lnTo>
                      <a:pt x="1799" y="580"/>
                    </a:lnTo>
                    <a:lnTo>
                      <a:pt x="1787" y="555"/>
                    </a:lnTo>
                    <a:lnTo>
                      <a:pt x="1777" y="509"/>
                    </a:lnTo>
                    <a:lnTo>
                      <a:pt x="1779" y="416"/>
                    </a:lnTo>
                    <a:lnTo>
                      <a:pt x="1772" y="402"/>
                    </a:lnTo>
                    <a:lnTo>
                      <a:pt x="1770" y="409"/>
                    </a:lnTo>
                    <a:lnTo>
                      <a:pt x="1765" y="405"/>
                    </a:lnTo>
                    <a:lnTo>
                      <a:pt x="1755" y="365"/>
                    </a:lnTo>
                    <a:lnTo>
                      <a:pt x="1758" y="299"/>
                    </a:lnTo>
                    <a:lnTo>
                      <a:pt x="1775" y="252"/>
                    </a:lnTo>
                    <a:lnTo>
                      <a:pt x="1775" y="248"/>
                    </a:lnTo>
                    <a:lnTo>
                      <a:pt x="1762" y="254"/>
                    </a:lnTo>
                    <a:lnTo>
                      <a:pt x="1777" y="241"/>
                    </a:lnTo>
                    <a:lnTo>
                      <a:pt x="1777" y="234"/>
                    </a:lnTo>
                    <a:lnTo>
                      <a:pt x="1789" y="225"/>
                    </a:lnTo>
                    <a:lnTo>
                      <a:pt x="1806" y="231"/>
                    </a:lnTo>
                    <a:lnTo>
                      <a:pt x="1811" y="250"/>
                    </a:lnTo>
                    <a:lnTo>
                      <a:pt x="1822" y="262"/>
                    </a:lnTo>
                    <a:lnTo>
                      <a:pt x="1816" y="264"/>
                    </a:lnTo>
                    <a:lnTo>
                      <a:pt x="1842" y="271"/>
                    </a:lnTo>
                    <a:lnTo>
                      <a:pt x="1815" y="247"/>
                    </a:lnTo>
                    <a:lnTo>
                      <a:pt x="1810" y="227"/>
                    </a:lnTo>
                    <a:lnTo>
                      <a:pt x="1786" y="222"/>
                    </a:lnTo>
                    <a:lnTo>
                      <a:pt x="1777" y="209"/>
                    </a:lnTo>
                    <a:lnTo>
                      <a:pt x="1779" y="192"/>
                    </a:lnTo>
                    <a:lnTo>
                      <a:pt x="1777" y="181"/>
                    </a:lnTo>
                    <a:lnTo>
                      <a:pt x="1782" y="165"/>
                    </a:lnTo>
                    <a:lnTo>
                      <a:pt x="1774" y="153"/>
                    </a:lnTo>
                    <a:lnTo>
                      <a:pt x="1765" y="157"/>
                    </a:lnTo>
                    <a:lnTo>
                      <a:pt x="1763" y="153"/>
                    </a:lnTo>
                    <a:lnTo>
                      <a:pt x="1760" y="157"/>
                    </a:lnTo>
                    <a:lnTo>
                      <a:pt x="1755" y="158"/>
                    </a:lnTo>
                    <a:lnTo>
                      <a:pt x="1746" y="167"/>
                    </a:lnTo>
                    <a:lnTo>
                      <a:pt x="1722" y="167"/>
                    </a:lnTo>
                    <a:lnTo>
                      <a:pt x="1712" y="155"/>
                    </a:lnTo>
                    <a:lnTo>
                      <a:pt x="1705" y="164"/>
                    </a:lnTo>
                    <a:lnTo>
                      <a:pt x="1697" y="165"/>
                    </a:lnTo>
                    <a:lnTo>
                      <a:pt x="1681" y="151"/>
                    </a:lnTo>
                    <a:lnTo>
                      <a:pt x="1681" y="143"/>
                    </a:lnTo>
                    <a:lnTo>
                      <a:pt x="1671" y="139"/>
                    </a:lnTo>
                    <a:lnTo>
                      <a:pt x="1673" y="132"/>
                    </a:lnTo>
                    <a:lnTo>
                      <a:pt x="1663" y="134"/>
                    </a:lnTo>
                    <a:lnTo>
                      <a:pt x="1661" y="128"/>
                    </a:lnTo>
                    <a:lnTo>
                      <a:pt x="1649" y="132"/>
                    </a:lnTo>
                    <a:lnTo>
                      <a:pt x="1642" y="127"/>
                    </a:lnTo>
                    <a:lnTo>
                      <a:pt x="1623" y="127"/>
                    </a:lnTo>
                    <a:lnTo>
                      <a:pt x="1606" y="121"/>
                    </a:lnTo>
                    <a:lnTo>
                      <a:pt x="1592" y="120"/>
                    </a:lnTo>
                    <a:lnTo>
                      <a:pt x="1572" y="128"/>
                    </a:lnTo>
                    <a:lnTo>
                      <a:pt x="1526" y="130"/>
                    </a:lnTo>
                    <a:lnTo>
                      <a:pt x="1521" y="130"/>
                    </a:lnTo>
                    <a:lnTo>
                      <a:pt x="1500" y="127"/>
                    </a:lnTo>
                    <a:lnTo>
                      <a:pt x="1481" y="139"/>
                    </a:lnTo>
                    <a:lnTo>
                      <a:pt x="1468" y="141"/>
                    </a:lnTo>
                    <a:lnTo>
                      <a:pt x="1464" y="148"/>
                    </a:lnTo>
                    <a:lnTo>
                      <a:pt x="1466" y="162"/>
                    </a:lnTo>
                    <a:lnTo>
                      <a:pt x="1456" y="167"/>
                    </a:lnTo>
                    <a:lnTo>
                      <a:pt x="1416" y="181"/>
                    </a:lnTo>
                    <a:lnTo>
                      <a:pt x="1401" y="195"/>
                    </a:lnTo>
                    <a:lnTo>
                      <a:pt x="1377" y="195"/>
                    </a:lnTo>
                    <a:lnTo>
                      <a:pt x="1375" y="180"/>
                    </a:lnTo>
                    <a:lnTo>
                      <a:pt x="1355" y="165"/>
                    </a:lnTo>
                    <a:lnTo>
                      <a:pt x="1339" y="158"/>
                    </a:lnTo>
                    <a:lnTo>
                      <a:pt x="1307" y="158"/>
                    </a:lnTo>
                    <a:lnTo>
                      <a:pt x="1305" y="160"/>
                    </a:lnTo>
                    <a:lnTo>
                      <a:pt x="1283" y="165"/>
                    </a:lnTo>
                    <a:lnTo>
                      <a:pt x="1283" y="150"/>
                    </a:lnTo>
                    <a:lnTo>
                      <a:pt x="1267" y="148"/>
                    </a:lnTo>
                    <a:lnTo>
                      <a:pt x="1255" y="143"/>
                    </a:lnTo>
                    <a:lnTo>
                      <a:pt x="1245" y="150"/>
                    </a:lnTo>
                    <a:lnTo>
                      <a:pt x="1226" y="139"/>
                    </a:lnTo>
                    <a:lnTo>
                      <a:pt x="1218" y="143"/>
                    </a:lnTo>
                    <a:lnTo>
                      <a:pt x="1214" y="139"/>
                    </a:lnTo>
                    <a:lnTo>
                      <a:pt x="1213" y="143"/>
                    </a:lnTo>
                    <a:lnTo>
                      <a:pt x="1202" y="143"/>
                    </a:lnTo>
                    <a:lnTo>
                      <a:pt x="1194" y="155"/>
                    </a:lnTo>
                    <a:lnTo>
                      <a:pt x="1180" y="148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solidFill>
                    <a:srgbClr val="3B79B9"/>
                  </a:solidFill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3F6FE954-A326-5E47-B085-7C63570A213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395523" y="2968947"/>
                <a:ext cx="3692" cy="3731"/>
              </a:xfrm>
              <a:custGeom>
                <a:avLst/>
                <a:gdLst>
                  <a:gd name="T0" fmla="*/ 0 w 9"/>
                  <a:gd name="T1" fmla="*/ 3 h 4"/>
                  <a:gd name="T2" fmla="*/ 3 w 9"/>
                  <a:gd name="T3" fmla="*/ 2 h 4"/>
                  <a:gd name="T4" fmla="*/ 1 w 9"/>
                  <a:gd name="T5" fmla="*/ 0 h 4"/>
                  <a:gd name="T6" fmla="*/ 0 w 9"/>
                  <a:gd name="T7" fmla="*/ 3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9" y="2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FD3D55A3-40ED-4A42-B2A6-298E06D2B22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394544" y="2972833"/>
                <a:ext cx="1231" cy="3731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1 w 4"/>
                  <a:gd name="T5" fmla="*/ 0 h 3"/>
                  <a:gd name="T6" fmla="*/ 0 w 4"/>
                  <a:gd name="T7" fmla="*/ 3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4" y="3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B9483751-4BE9-6644-87E2-C64FD66444B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277496" y="2067474"/>
                <a:ext cx="487299" cy="453976"/>
              </a:xfrm>
              <a:custGeom>
                <a:avLst/>
                <a:gdLst>
                  <a:gd name="T0" fmla="*/ 167 w 920"/>
                  <a:gd name="T1" fmla="*/ 286 h 843"/>
                  <a:gd name="T2" fmla="*/ 163 w 920"/>
                  <a:gd name="T3" fmla="*/ 295 h 843"/>
                  <a:gd name="T4" fmla="*/ 171 w 920"/>
                  <a:gd name="T5" fmla="*/ 313 h 843"/>
                  <a:gd name="T6" fmla="*/ 182 w 920"/>
                  <a:gd name="T7" fmla="*/ 327 h 843"/>
                  <a:gd name="T8" fmla="*/ 190 w 920"/>
                  <a:gd name="T9" fmla="*/ 342 h 843"/>
                  <a:gd name="T10" fmla="*/ 193 w 920"/>
                  <a:gd name="T11" fmla="*/ 327 h 843"/>
                  <a:gd name="T12" fmla="*/ 192 w 920"/>
                  <a:gd name="T13" fmla="*/ 314 h 843"/>
                  <a:gd name="T14" fmla="*/ 196 w 920"/>
                  <a:gd name="T15" fmla="*/ 305 h 843"/>
                  <a:gd name="T16" fmla="*/ 208 w 920"/>
                  <a:gd name="T17" fmla="*/ 308 h 843"/>
                  <a:gd name="T18" fmla="*/ 224 w 920"/>
                  <a:gd name="T19" fmla="*/ 300 h 843"/>
                  <a:gd name="T20" fmla="*/ 250 w 920"/>
                  <a:gd name="T21" fmla="*/ 309 h 843"/>
                  <a:gd name="T22" fmla="*/ 262 w 920"/>
                  <a:gd name="T23" fmla="*/ 331 h 843"/>
                  <a:gd name="T24" fmla="*/ 305 w 920"/>
                  <a:gd name="T25" fmla="*/ 317 h 843"/>
                  <a:gd name="T26" fmla="*/ 304 w 920"/>
                  <a:gd name="T27" fmla="*/ 295 h 843"/>
                  <a:gd name="T28" fmla="*/ 312 w 920"/>
                  <a:gd name="T29" fmla="*/ 297 h 843"/>
                  <a:gd name="T30" fmla="*/ 359 w 920"/>
                  <a:gd name="T31" fmla="*/ 339 h 843"/>
                  <a:gd name="T32" fmla="*/ 363 w 920"/>
                  <a:gd name="T33" fmla="*/ 354 h 843"/>
                  <a:gd name="T34" fmla="*/ 347 w 920"/>
                  <a:gd name="T35" fmla="*/ 358 h 843"/>
                  <a:gd name="T36" fmla="*/ 380 w 920"/>
                  <a:gd name="T37" fmla="*/ 363 h 843"/>
                  <a:gd name="T38" fmla="*/ 375 w 920"/>
                  <a:gd name="T39" fmla="*/ 327 h 843"/>
                  <a:gd name="T40" fmla="*/ 335 w 920"/>
                  <a:gd name="T41" fmla="*/ 292 h 843"/>
                  <a:gd name="T42" fmla="*/ 313 w 920"/>
                  <a:gd name="T43" fmla="*/ 266 h 843"/>
                  <a:gd name="T44" fmla="*/ 316 w 920"/>
                  <a:gd name="T45" fmla="*/ 226 h 843"/>
                  <a:gd name="T46" fmla="*/ 295 w 920"/>
                  <a:gd name="T47" fmla="*/ 228 h 843"/>
                  <a:gd name="T48" fmla="*/ 296 w 920"/>
                  <a:gd name="T49" fmla="*/ 206 h 843"/>
                  <a:gd name="T50" fmla="*/ 318 w 920"/>
                  <a:gd name="T51" fmla="*/ 183 h 843"/>
                  <a:gd name="T52" fmla="*/ 322 w 920"/>
                  <a:gd name="T53" fmla="*/ 158 h 843"/>
                  <a:gd name="T54" fmla="*/ 300 w 920"/>
                  <a:gd name="T55" fmla="*/ 148 h 843"/>
                  <a:gd name="T56" fmla="*/ 274 w 920"/>
                  <a:gd name="T57" fmla="*/ 151 h 843"/>
                  <a:gd name="T58" fmla="*/ 266 w 920"/>
                  <a:gd name="T59" fmla="*/ 128 h 843"/>
                  <a:gd name="T60" fmla="*/ 276 w 920"/>
                  <a:gd name="T61" fmla="*/ 111 h 843"/>
                  <a:gd name="T62" fmla="*/ 297 w 920"/>
                  <a:gd name="T63" fmla="*/ 91 h 843"/>
                  <a:gd name="T64" fmla="*/ 331 w 920"/>
                  <a:gd name="T65" fmla="*/ 69 h 843"/>
                  <a:gd name="T66" fmla="*/ 345 w 920"/>
                  <a:gd name="T67" fmla="*/ 49 h 843"/>
                  <a:gd name="T68" fmla="*/ 308 w 920"/>
                  <a:gd name="T69" fmla="*/ 33 h 843"/>
                  <a:gd name="T70" fmla="*/ 270 w 920"/>
                  <a:gd name="T71" fmla="*/ 27 h 843"/>
                  <a:gd name="T72" fmla="*/ 249 w 920"/>
                  <a:gd name="T73" fmla="*/ 31 h 843"/>
                  <a:gd name="T74" fmla="*/ 209 w 920"/>
                  <a:gd name="T75" fmla="*/ 20 h 843"/>
                  <a:gd name="T76" fmla="*/ 134 w 920"/>
                  <a:gd name="T77" fmla="*/ 14 h 843"/>
                  <a:gd name="T78" fmla="*/ 110 w 920"/>
                  <a:gd name="T79" fmla="*/ 0 h 843"/>
                  <a:gd name="T80" fmla="*/ 102 w 920"/>
                  <a:gd name="T81" fmla="*/ 30 h 843"/>
                  <a:gd name="T82" fmla="*/ 77 w 920"/>
                  <a:gd name="T83" fmla="*/ 46 h 843"/>
                  <a:gd name="T84" fmla="*/ 71 w 920"/>
                  <a:gd name="T85" fmla="*/ 63 h 843"/>
                  <a:gd name="T86" fmla="*/ 50 w 920"/>
                  <a:gd name="T87" fmla="*/ 68 h 843"/>
                  <a:gd name="T88" fmla="*/ 36 w 920"/>
                  <a:gd name="T89" fmla="*/ 94 h 843"/>
                  <a:gd name="T90" fmla="*/ 21 w 920"/>
                  <a:gd name="T91" fmla="*/ 109 h 843"/>
                  <a:gd name="T92" fmla="*/ 6 w 920"/>
                  <a:gd name="T93" fmla="*/ 122 h 843"/>
                  <a:gd name="T94" fmla="*/ 17 w 920"/>
                  <a:gd name="T95" fmla="*/ 145 h 843"/>
                  <a:gd name="T96" fmla="*/ 33 w 920"/>
                  <a:gd name="T97" fmla="*/ 162 h 843"/>
                  <a:gd name="T98" fmla="*/ 42 w 920"/>
                  <a:gd name="T99" fmla="*/ 184 h 843"/>
                  <a:gd name="T100" fmla="*/ 19 w 920"/>
                  <a:gd name="T101" fmla="*/ 208 h 843"/>
                  <a:gd name="T102" fmla="*/ 34 w 920"/>
                  <a:gd name="T103" fmla="*/ 240 h 843"/>
                  <a:gd name="T104" fmla="*/ 50 w 920"/>
                  <a:gd name="T105" fmla="*/ 254 h 843"/>
                  <a:gd name="T106" fmla="*/ 59 w 920"/>
                  <a:gd name="T107" fmla="*/ 276 h 843"/>
                  <a:gd name="T108" fmla="*/ 63 w 920"/>
                  <a:gd name="T109" fmla="*/ 282 h 843"/>
                  <a:gd name="T110" fmla="*/ 75 w 920"/>
                  <a:gd name="T111" fmla="*/ 281 h 843"/>
                  <a:gd name="T112" fmla="*/ 82 w 920"/>
                  <a:gd name="T113" fmla="*/ 289 h 843"/>
                  <a:gd name="T114" fmla="*/ 102 w 920"/>
                  <a:gd name="T115" fmla="*/ 278 h 843"/>
                  <a:gd name="T116" fmla="*/ 124 w 920"/>
                  <a:gd name="T117" fmla="*/ 282 h 843"/>
                  <a:gd name="T118" fmla="*/ 138 w 920"/>
                  <a:gd name="T119" fmla="*/ 275 h 843"/>
                  <a:gd name="T120" fmla="*/ 149 w 920"/>
                  <a:gd name="T121" fmla="*/ 279 h 843"/>
                  <a:gd name="T122" fmla="*/ 160 w 920"/>
                  <a:gd name="T123" fmla="*/ 276 h 84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920" h="843">
                    <a:moveTo>
                      <a:pt x="379" y="643"/>
                    </a:moveTo>
                    <a:lnTo>
                      <a:pt x="378" y="650"/>
                    </a:lnTo>
                    <a:lnTo>
                      <a:pt x="383" y="647"/>
                    </a:lnTo>
                    <a:lnTo>
                      <a:pt x="379" y="652"/>
                    </a:lnTo>
                    <a:lnTo>
                      <a:pt x="388" y="659"/>
                    </a:lnTo>
                    <a:lnTo>
                      <a:pt x="381" y="657"/>
                    </a:lnTo>
                    <a:lnTo>
                      <a:pt x="381" y="670"/>
                    </a:lnTo>
                    <a:lnTo>
                      <a:pt x="386" y="670"/>
                    </a:lnTo>
                    <a:lnTo>
                      <a:pt x="386" y="673"/>
                    </a:lnTo>
                    <a:lnTo>
                      <a:pt x="378" y="679"/>
                    </a:lnTo>
                    <a:lnTo>
                      <a:pt x="383" y="686"/>
                    </a:lnTo>
                    <a:lnTo>
                      <a:pt x="396" y="700"/>
                    </a:lnTo>
                    <a:lnTo>
                      <a:pt x="395" y="703"/>
                    </a:lnTo>
                    <a:lnTo>
                      <a:pt x="398" y="712"/>
                    </a:lnTo>
                    <a:lnTo>
                      <a:pt x="398" y="721"/>
                    </a:lnTo>
                    <a:lnTo>
                      <a:pt x="400" y="730"/>
                    </a:lnTo>
                    <a:lnTo>
                      <a:pt x="408" y="723"/>
                    </a:lnTo>
                    <a:lnTo>
                      <a:pt x="417" y="747"/>
                    </a:lnTo>
                    <a:lnTo>
                      <a:pt x="415" y="749"/>
                    </a:lnTo>
                    <a:lnTo>
                      <a:pt x="422" y="754"/>
                    </a:lnTo>
                    <a:lnTo>
                      <a:pt x="419" y="760"/>
                    </a:lnTo>
                    <a:lnTo>
                      <a:pt x="431" y="770"/>
                    </a:lnTo>
                    <a:lnTo>
                      <a:pt x="431" y="783"/>
                    </a:lnTo>
                    <a:lnTo>
                      <a:pt x="441" y="783"/>
                    </a:lnTo>
                    <a:lnTo>
                      <a:pt x="441" y="788"/>
                    </a:lnTo>
                    <a:lnTo>
                      <a:pt x="451" y="793"/>
                    </a:lnTo>
                    <a:lnTo>
                      <a:pt x="455" y="779"/>
                    </a:lnTo>
                    <a:lnTo>
                      <a:pt x="480" y="751"/>
                    </a:lnTo>
                    <a:lnTo>
                      <a:pt x="465" y="756"/>
                    </a:lnTo>
                    <a:lnTo>
                      <a:pt x="449" y="754"/>
                    </a:lnTo>
                    <a:lnTo>
                      <a:pt x="441" y="754"/>
                    </a:lnTo>
                    <a:lnTo>
                      <a:pt x="432" y="737"/>
                    </a:lnTo>
                    <a:lnTo>
                      <a:pt x="437" y="735"/>
                    </a:lnTo>
                    <a:lnTo>
                      <a:pt x="439" y="732"/>
                    </a:lnTo>
                    <a:lnTo>
                      <a:pt x="446" y="723"/>
                    </a:lnTo>
                    <a:lnTo>
                      <a:pt x="458" y="723"/>
                    </a:lnTo>
                    <a:lnTo>
                      <a:pt x="463" y="723"/>
                    </a:lnTo>
                    <a:lnTo>
                      <a:pt x="461" y="717"/>
                    </a:lnTo>
                    <a:lnTo>
                      <a:pt x="458" y="714"/>
                    </a:lnTo>
                    <a:lnTo>
                      <a:pt x="456" y="703"/>
                    </a:lnTo>
                    <a:lnTo>
                      <a:pt x="463" y="698"/>
                    </a:lnTo>
                    <a:lnTo>
                      <a:pt x="470" y="698"/>
                    </a:lnTo>
                    <a:lnTo>
                      <a:pt x="475" y="710"/>
                    </a:lnTo>
                    <a:lnTo>
                      <a:pt x="480" y="698"/>
                    </a:lnTo>
                    <a:lnTo>
                      <a:pt x="484" y="709"/>
                    </a:lnTo>
                    <a:lnTo>
                      <a:pt x="489" y="700"/>
                    </a:lnTo>
                    <a:lnTo>
                      <a:pt x="497" y="696"/>
                    </a:lnTo>
                    <a:lnTo>
                      <a:pt x="501" y="691"/>
                    </a:lnTo>
                    <a:lnTo>
                      <a:pt x="513" y="693"/>
                    </a:lnTo>
                    <a:lnTo>
                      <a:pt x="520" y="691"/>
                    </a:lnTo>
                    <a:lnTo>
                      <a:pt x="521" y="700"/>
                    </a:lnTo>
                    <a:lnTo>
                      <a:pt x="528" y="705"/>
                    </a:lnTo>
                    <a:lnTo>
                      <a:pt x="538" y="709"/>
                    </a:lnTo>
                    <a:lnTo>
                      <a:pt x="547" y="707"/>
                    </a:lnTo>
                    <a:lnTo>
                      <a:pt x="581" y="712"/>
                    </a:lnTo>
                    <a:lnTo>
                      <a:pt x="595" y="719"/>
                    </a:lnTo>
                    <a:lnTo>
                      <a:pt x="603" y="723"/>
                    </a:lnTo>
                    <a:lnTo>
                      <a:pt x="614" y="728"/>
                    </a:lnTo>
                    <a:lnTo>
                      <a:pt x="614" y="762"/>
                    </a:lnTo>
                    <a:lnTo>
                      <a:pt x="608" y="763"/>
                    </a:lnTo>
                    <a:lnTo>
                      <a:pt x="619" y="767"/>
                    </a:lnTo>
                    <a:lnTo>
                      <a:pt x="641" y="762"/>
                    </a:lnTo>
                    <a:lnTo>
                      <a:pt x="658" y="749"/>
                    </a:lnTo>
                    <a:lnTo>
                      <a:pt x="687" y="735"/>
                    </a:lnTo>
                    <a:lnTo>
                      <a:pt x="709" y="730"/>
                    </a:lnTo>
                    <a:lnTo>
                      <a:pt x="711" y="726"/>
                    </a:lnTo>
                    <a:lnTo>
                      <a:pt x="689" y="709"/>
                    </a:lnTo>
                    <a:lnTo>
                      <a:pt x="696" y="710"/>
                    </a:lnTo>
                    <a:lnTo>
                      <a:pt x="696" y="691"/>
                    </a:lnTo>
                    <a:lnTo>
                      <a:pt x="706" y="679"/>
                    </a:lnTo>
                    <a:lnTo>
                      <a:pt x="699" y="680"/>
                    </a:lnTo>
                    <a:lnTo>
                      <a:pt x="706" y="673"/>
                    </a:lnTo>
                    <a:lnTo>
                      <a:pt x="706" y="672"/>
                    </a:lnTo>
                    <a:lnTo>
                      <a:pt x="715" y="682"/>
                    </a:lnTo>
                    <a:lnTo>
                      <a:pt x="726" y="684"/>
                    </a:lnTo>
                    <a:lnTo>
                      <a:pt x="754" y="693"/>
                    </a:lnTo>
                    <a:lnTo>
                      <a:pt x="778" y="716"/>
                    </a:lnTo>
                    <a:lnTo>
                      <a:pt x="803" y="742"/>
                    </a:lnTo>
                    <a:lnTo>
                      <a:pt x="815" y="749"/>
                    </a:lnTo>
                    <a:lnTo>
                      <a:pt x="833" y="781"/>
                    </a:lnTo>
                    <a:lnTo>
                      <a:pt x="827" y="790"/>
                    </a:lnTo>
                    <a:lnTo>
                      <a:pt x="821" y="795"/>
                    </a:lnTo>
                    <a:lnTo>
                      <a:pt x="838" y="799"/>
                    </a:lnTo>
                    <a:lnTo>
                      <a:pt x="838" y="807"/>
                    </a:lnTo>
                    <a:lnTo>
                      <a:pt x="843" y="816"/>
                    </a:lnTo>
                    <a:lnTo>
                      <a:pt x="860" y="816"/>
                    </a:lnTo>
                    <a:lnTo>
                      <a:pt x="853" y="821"/>
                    </a:lnTo>
                    <a:lnTo>
                      <a:pt x="841" y="825"/>
                    </a:lnTo>
                    <a:lnTo>
                      <a:pt x="815" y="818"/>
                    </a:lnTo>
                    <a:lnTo>
                      <a:pt x="807" y="825"/>
                    </a:lnTo>
                    <a:lnTo>
                      <a:pt x="814" y="832"/>
                    </a:lnTo>
                    <a:lnTo>
                      <a:pt x="833" y="834"/>
                    </a:lnTo>
                    <a:lnTo>
                      <a:pt x="862" y="843"/>
                    </a:lnTo>
                    <a:lnTo>
                      <a:pt x="865" y="841"/>
                    </a:lnTo>
                    <a:lnTo>
                      <a:pt x="882" y="836"/>
                    </a:lnTo>
                    <a:lnTo>
                      <a:pt x="896" y="818"/>
                    </a:lnTo>
                    <a:lnTo>
                      <a:pt x="920" y="799"/>
                    </a:lnTo>
                    <a:lnTo>
                      <a:pt x="909" y="791"/>
                    </a:lnTo>
                    <a:lnTo>
                      <a:pt x="904" y="790"/>
                    </a:lnTo>
                    <a:lnTo>
                      <a:pt x="872" y="754"/>
                    </a:lnTo>
                    <a:lnTo>
                      <a:pt x="872" y="746"/>
                    </a:lnTo>
                    <a:lnTo>
                      <a:pt x="848" y="710"/>
                    </a:lnTo>
                    <a:lnTo>
                      <a:pt x="826" y="705"/>
                    </a:lnTo>
                    <a:lnTo>
                      <a:pt x="809" y="693"/>
                    </a:lnTo>
                    <a:lnTo>
                      <a:pt x="778" y="673"/>
                    </a:lnTo>
                    <a:lnTo>
                      <a:pt x="756" y="670"/>
                    </a:lnTo>
                    <a:lnTo>
                      <a:pt x="735" y="665"/>
                    </a:lnTo>
                    <a:lnTo>
                      <a:pt x="726" y="642"/>
                    </a:lnTo>
                    <a:lnTo>
                      <a:pt x="726" y="628"/>
                    </a:lnTo>
                    <a:lnTo>
                      <a:pt x="728" y="613"/>
                    </a:lnTo>
                    <a:lnTo>
                      <a:pt x="747" y="585"/>
                    </a:lnTo>
                    <a:lnTo>
                      <a:pt x="757" y="559"/>
                    </a:lnTo>
                    <a:lnTo>
                      <a:pt x="756" y="518"/>
                    </a:lnTo>
                    <a:lnTo>
                      <a:pt x="740" y="522"/>
                    </a:lnTo>
                    <a:lnTo>
                      <a:pt x="733" y="520"/>
                    </a:lnTo>
                    <a:lnTo>
                      <a:pt x="721" y="531"/>
                    </a:lnTo>
                    <a:lnTo>
                      <a:pt x="704" y="536"/>
                    </a:lnTo>
                    <a:lnTo>
                      <a:pt x="696" y="534"/>
                    </a:lnTo>
                    <a:lnTo>
                      <a:pt x="696" y="531"/>
                    </a:lnTo>
                    <a:lnTo>
                      <a:pt x="685" y="525"/>
                    </a:lnTo>
                    <a:lnTo>
                      <a:pt x="677" y="522"/>
                    </a:lnTo>
                    <a:lnTo>
                      <a:pt x="672" y="509"/>
                    </a:lnTo>
                    <a:lnTo>
                      <a:pt x="665" y="508"/>
                    </a:lnTo>
                    <a:lnTo>
                      <a:pt x="673" y="499"/>
                    </a:lnTo>
                    <a:lnTo>
                      <a:pt x="687" y="474"/>
                    </a:lnTo>
                    <a:lnTo>
                      <a:pt x="680" y="469"/>
                    </a:lnTo>
                    <a:lnTo>
                      <a:pt x="679" y="467"/>
                    </a:lnTo>
                    <a:lnTo>
                      <a:pt x="685" y="462"/>
                    </a:lnTo>
                    <a:lnTo>
                      <a:pt x="715" y="442"/>
                    </a:lnTo>
                    <a:lnTo>
                      <a:pt x="738" y="421"/>
                    </a:lnTo>
                    <a:lnTo>
                      <a:pt x="768" y="395"/>
                    </a:lnTo>
                    <a:lnTo>
                      <a:pt x="769" y="386"/>
                    </a:lnTo>
                    <a:lnTo>
                      <a:pt x="778" y="372"/>
                    </a:lnTo>
                    <a:lnTo>
                      <a:pt x="756" y="361"/>
                    </a:lnTo>
                    <a:lnTo>
                      <a:pt x="747" y="365"/>
                    </a:lnTo>
                    <a:lnTo>
                      <a:pt x="735" y="361"/>
                    </a:lnTo>
                    <a:lnTo>
                      <a:pt x="721" y="363"/>
                    </a:lnTo>
                    <a:lnTo>
                      <a:pt x="716" y="351"/>
                    </a:lnTo>
                    <a:lnTo>
                      <a:pt x="697" y="344"/>
                    </a:lnTo>
                    <a:lnTo>
                      <a:pt x="697" y="342"/>
                    </a:lnTo>
                    <a:lnTo>
                      <a:pt x="679" y="337"/>
                    </a:lnTo>
                    <a:lnTo>
                      <a:pt x="651" y="333"/>
                    </a:lnTo>
                    <a:lnTo>
                      <a:pt x="658" y="345"/>
                    </a:lnTo>
                    <a:lnTo>
                      <a:pt x="653" y="344"/>
                    </a:lnTo>
                    <a:lnTo>
                      <a:pt x="636" y="347"/>
                    </a:lnTo>
                    <a:lnTo>
                      <a:pt x="629" y="344"/>
                    </a:lnTo>
                    <a:lnTo>
                      <a:pt x="631" y="333"/>
                    </a:lnTo>
                    <a:lnTo>
                      <a:pt x="636" y="328"/>
                    </a:lnTo>
                    <a:lnTo>
                      <a:pt x="631" y="322"/>
                    </a:lnTo>
                    <a:lnTo>
                      <a:pt x="619" y="294"/>
                    </a:lnTo>
                    <a:lnTo>
                      <a:pt x="610" y="277"/>
                    </a:lnTo>
                    <a:lnTo>
                      <a:pt x="608" y="275"/>
                    </a:lnTo>
                    <a:lnTo>
                      <a:pt x="614" y="273"/>
                    </a:lnTo>
                    <a:lnTo>
                      <a:pt x="632" y="266"/>
                    </a:lnTo>
                    <a:lnTo>
                      <a:pt x="641" y="255"/>
                    </a:lnTo>
                    <a:lnTo>
                      <a:pt x="648" y="248"/>
                    </a:lnTo>
                    <a:lnTo>
                      <a:pt x="644" y="226"/>
                    </a:lnTo>
                    <a:lnTo>
                      <a:pt x="656" y="224"/>
                    </a:lnTo>
                    <a:lnTo>
                      <a:pt x="668" y="220"/>
                    </a:lnTo>
                    <a:lnTo>
                      <a:pt x="689" y="210"/>
                    </a:lnTo>
                    <a:lnTo>
                      <a:pt x="691" y="208"/>
                    </a:lnTo>
                    <a:lnTo>
                      <a:pt x="711" y="199"/>
                    </a:lnTo>
                    <a:lnTo>
                      <a:pt x="725" y="183"/>
                    </a:lnTo>
                    <a:lnTo>
                      <a:pt x="733" y="166"/>
                    </a:lnTo>
                    <a:lnTo>
                      <a:pt x="769" y="160"/>
                    </a:lnTo>
                    <a:lnTo>
                      <a:pt x="786" y="164"/>
                    </a:lnTo>
                    <a:lnTo>
                      <a:pt x="793" y="146"/>
                    </a:lnTo>
                    <a:lnTo>
                      <a:pt x="798" y="134"/>
                    </a:lnTo>
                    <a:lnTo>
                      <a:pt x="798" y="123"/>
                    </a:lnTo>
                    <a:lnTo>
                      <a:pt x="802" y="113"/>
                    </a:lnTo>
                    <a:lnTo>
                      <a:pt x="803" y="99"/>
                    </a:lnTo>
                    <a:lnTo>
                      <a:pt x="778" y="95"/>
                    </a:lnTo>
                    <a:lnTo>
                      <a:pt x="738" y="81"/>
                    </a:lnTo>
                    <a:lnTo>
                      <a:pt x="725" y="86"/>
                    </a:lnTo>
                    <a:lnTo>
                      <a:pt x="716" y="76"/>
                    </a:lnTo>
                    <a:lnTo>
                      <a:pt x="692" y="79"/>
                    </a:lnTo>
                    <a:lnTo>
                      <a:pt x="684" y="65"/>
                    </a:lnTo>
                    <a:lnTo>
                      <a:pt x="670" y="67"/>
                    </a:lnTo>
                    <a:lnTo>
                      <a:pt x="631" y="67"/>
                    </a:lnTo>
                    <a:lnTo>
                      <a:pt x="627" y="62"/>
                    </a:lnTo>
                    <a:lnTo>
                      <a:pt x="610" y="55"/>
                    </a:lnTo>
                    <a:lnTo>
                      <a:pt x="607" y="60"/>
                    </a:lnTo>
                    <a:lnTo>
                      <a:pt x="602" y="60"/>
                    </a:lnTo>
                    <a:lnTo>
                      <a:pt x="593" y="63"/>
                    </a:lnTo>
                    <a:lnTo>
                      <a:pt x="579" y="72"/>
                    </a:lnTo>
                    <a:lnTo>
                      <a:pt x="552" y="69"/>
                    </a:lnTo>
                    <a:lnTo>
                      <a:pt x="526" y="74"/>
                    </a:lnTo>
                    <a:lnTo>
                      <a:pt x="525" y="67"/>
                    </a:lnTo>
                    <a:lnTo>
                      <a:pt x="509" y="60"/>
                    </a:lnTo>
                    <a:lnTo>
                      <a:pt x="485" y="46"/>
                    </a:lnTo>
                    <a:lnTo>
                      <a:pt x="446" y="37"/>
                    </a:lnTo>
                    <a:lnTo>
                      <a:pt x="424" y="39"/>
                    </a:lnTo>
                    <a:lnTo>
                      <a:pt x="357" y="32"/>
                    </a:lnTo>
                    <a:lnTo>
                      <a:pt x="328" y="30"/>
                    </a:lnTo>
                    <a:lnTo>
                      <a:pt x="311" y="32"/>
                    </a:lnTo>
                    <a:lnTo>
                      <a:pt x="297" y="30"/>
                    </a:lnTo>
                    <a:lnTo>
                      <a:pt x="297" y="14"/>
                    </a:lnTo>
                    <a:lnTo>
                      <a:pt x="289" y="14"/>
                    </a:lnTo>
                    <a:lnTo>
                      <a:pt x="273" y="5"/>
                    </a:lnTo>
                    <a:lnTo>
                      <a:pt x="256" y="0"/>
                    </a:lnTo>
                    <a:lnTo>
                      <a:pt x="239" y="9"/>
                    </a:lnTo>
                    <a:lnTo>
                      <a:pt x="234" y="12"/>
                    </a:lnTo>
                    <a:lnTo>
                      <a:pt x="239" y="33"/>
                    </a:lnTo>
                    <a:lnTo>
                      <a:pt x="244" y="46"/>
                    </a:lnTo>
                    <a:lnTo>
                      <a:pt x="237" y="69"/>
                    </a:lnTo>
                    <a:lnTo>
                      <a:pt x="248" y="81"/>
                    </a:lnTo>
                    <a:lnTo>
                      <a:pt x="237" y="83"/>
                    </a:lnTo>
                    <a:lnTo>
                      <a:pt x="227" y="81"/>
                    </a:lnTo>
                    <a:lnTo>
                      <a:pt x="208" y="92"/>
                    </a:lnTo>
                    <a:lnTo>
                      <a:pt x="179" y="106"/>
                    </a:lnTo>
                    <a:lnTo>
                      <a:pt x="177" y="114"/>
                    </a:lnTo>
                    <a:lnTo>
                      <a:pt x="193" y="127"/>
                    </a:lnTo>
                    <a:lnTo>
                      <a:pt x="195" y="143"/>
                    </a:lnTo>
                    <a:lnTo>
                      <a:pt x="174" y="136"/>
                    </a:lnTo>
                    <a:lnTo>
                      <a:pt x="164" y="144"/>
                    </a:lnTo>
                    <a:lnTo>
                      <a:pt x="145" y="136"/>
                    </a:lnTo>
                    <a:lnTo>
                      <a:pt x="128" y="148"/>
                    </a:lnTo>
                    <a:lnTo>
                      <a:pt x="123" y="143"/>
                    </a:lnTo>
                    <a:lnTo>
                      <a:pt x="119" y="150"/>
                    </a:lnTo>
                    <a:lnTo>
                      <a:pt x="116" y="157"/>
                    </a:lnTo>
                    <a:lnTo>
                      <a:pt x="102" y="173"/>
                    </a:lnTo>
                    <a:lnTo>
                      <a:pt x="102" y="183"/>
                    </a:lnTo>
                    <a:lnTo>
                      <a:pt x="89" y="199"/>
                    </a:lnTo>
                    <a:lnTo>
                      <a:pt x="80" y="201"/>
                    </a:lnTo>
                    <a:lnTo>
                      <a:pt x="83" y="217"/>
                    </a:lnTo>
                    <a:lnTo>
                      <a:pt x="77" y="213"/>
                    </a:lnTo>
                    <a:lnTo>
                      <a:pt x="77" y="222"/>
                    </a:lnTo>
                    <a:lnTo>
                      <a:pt x="58" y="231"/>
                    </a:lnTo>
                    <a:lnTo>
                      <a:pt x="54" y="250"/>
                    </a:lnTo>
                    <a:lnTo>
                      <a:pt x="48" y="250"/>
                    </a:lnTo>
                    <a:lnTo>
                      <a:pt x="34" y="248"/>
                    </a:lnTo>
                    <a:lnTo>
                      <a:pt x="30" y="252"/>
                    </a:lnTo>
                    <a:lnTo>
                      <a:pt x="22" y="255"/>
                    </a:lnTo>
                    <a:lnTo>
                      <a:pt x="20" y="277"/>
                    </a:lnTo>
                    <a:lnTo>
                      <a:pt x="15" y="280"/>
                    </a:lnTo>
                    <a:lnTo>
                      <a:pt x="10" y="284"/>
                    </a:lnTo>
                    <a:lnTo>
                      <a:pt x="0" y="300"/>
                    </a:lnTo>
                    <a:lnTo>
                      <a:pt x="13" y="321"/>
                    </a:lnTo>
                    <a:lnTo>
                      <a:pt x="30" y="333"/>
                    </a:lnTo>
                    <a:lnTo>
                      <a:pt x="39" y="333"/>
                    </a:lnTo>
                    <a:lnTo>
                      <a:pt x="48" y="330"/>
                    </a:lnTo>
                    <a:lnTo>
                      <a:pt x="49" y="333"/>
                    </a:lnTo>
                    <a:lnTo>
                      <a:pt x="48" y="344"/>
                    </a:lnTo>
                    <a:lnTo>
                      <a:pt x="73" y="347"/>
                    </a:lnTo>
                    <a:lnTo>
                      <a:pt x="77" y="372"/>
                    </a:lnTo>
                    <a:lnTo>
                      <a:pt x="101" y="395"/>
                    </a:lnTo>
                    <a:lnTo>
                      <a:pt x="102" y="407"/>
                    </a:lnTo>
                    <a:lnTo>
                      <a:pt x="102" y="409"/>
                    </a:lnTo>
                    <a:lnTo>
                      <a:pt x="99" y="419"/>
                    </a:lnTo>
                    <a:lnTo>
                      <a:pt x="97" y="423"/>
                    </a:lnTo>
                    <a:lnTo>
                      <a:pt x="78" y="441"/>
                    </a:lnTo>
                    <a:lnTo>
                      <a:pt x="73" y="442"/>
                    </a:lnTo>
                    <a:lnTo>
                      <a:pt x="53" y="464"/>
                    </a:lnTo>
                    <a:lnTo>
                      <a:pt x="51" y="465"/>
                    </a:lnTo>
                    <a:lnTo>
                      <a:pt x="44" y="478"/>
                    </a:lnTo>
                    <a:lnTo>
                      <a:pt x="46" y="479"/>
                    </a:lnTo>
                    <a:lnTo>
                      <a:pt x="54" y="495"/>
                    </a:lnTo>
                    <a:lnTo>
                      <a:pt x="61" y="523"/>
                    </a:lnTo>
                    <a:lnTo>
                      <a:pt x="63" y="552"/>
                    </a:lnTo>
                    <a:lnTo>
                      <a:pt x="78" y="553"/>
                    </a:lnTo>
                    <a:lnTo>
                      <a:pt x="83" y="562"/>
                    </a:lnTo>
                    <a:lnTo>
                      <a:pt x="97" y="569"/>
                    </a:lnTo>
                    <a:lnTo>
                      <a:pt x="107" y="575"/>
                    </a:lnTo>
                    <a:lnTo>
                      <a:pt x="114" y="585"/>
                    </a:lnTo>
                    <a:lnTo>
                      <a:pt x="116" y="585"/>
                    </a:lnTo>
                    <a:lnTo>
                      <a:pt x="111" y="590"/>
                    </a:lnTo>
                    <a:lnTo>
                      <a:pt x="119" y="603"/>
                    </a:lnTo>
                    <a:lnTo>
                      <a:pt x="123" y="619"/>
                    </a:lnTo>
                    <a:lnTo>
                      <a:pt x="131" y="620"/>
                    </a:lnTo>
                    <a:lnTo>
                      <a:pt x="136" y="635"/>
                    </a:lnTo>
                    <a:lnTo>
                      <a:pt x="133" y="638"/>
                    </a:lnTo>
                    <a:lnTo>
                      <a:pt x="140" y="647"/>
                    </a:lnTo>
                    <a:lnTo>
                      <a:pt x="143" y="647"/>
                    </a:lnTo>
                    <a:lnTo>
                      <a:pt x="143" y="649"/>
                    </a:lnTo>
                    <a:lnTo>
                      <a:pt x="147" y="650"/>
                    </a:lnTo>
                    <a:lnTo>
                      <a:pt x="152" y="650"/>
                    </a:lnTo>
                    <a:lnTo>
                      <a:pt x="159" y="656"/>
                    </a:lnTo>
                    <a:lnTo>
                      <a:pt x="160" y="652"/>
                    </a:lnTo>
                    <a:lnTo>
                      <a:pt x="164" y="638"/>
                    </a:lnTo>
                    <a:lnTo>
                      <a:pt x="174" y="647"/>
                    </a:lnTo>
                    <a:lnTo>
                      <a:pt x="181" y="649"/>
                    </a:lnTo>
                    <a:lnTo>
                      <a:pt x="184" y="654"/>
                    </a:lnTo>
                    <a:lnTo>
                      <a:pt x="188" y="656"/>
                    </a:lnTo>
                    <a:lnTo>
                      <a:pt x="193" y="661"/>
                    </a:lnTo>
                    <a:lnTo>
                      <a:pt x="191" y="665"/>
                    </a:lnTo>
                    <a:lnTo>
                      <a:pt x="196" y="675"/>
                    </a:lnTo>
                    <a:lnTo>
                      <a:pt x="212" y="668"/>
                    </a:lnTo>
                    <a:lnTo>
                      <a:pt x="217" y="663"/>
                    </a:lnTo>
                    <a:lnTo>
                      <a:pt x="229" y="647"/>
                    </a:lnTo>
                    <a:lnTo>
                      <a:pt x="237" y="640"/>
                    </a:lnTo>
                    <a:lnTo>
                      <a:pt x="242" y="647"/>
                    </a:lnTo>
                    <a:lnTo>
                      <a:pt x="265" y="626"/>
                    </a:lnTo>
                    <a:lnTo>
                      <a:pt x="277" y="633"/>
                    </a:lnTo>
                    <a:lnTo>
                      <a:pt x="277" y="650"/>
                    </a:lnTo>
                    <a:lnTo>
                      <a:pt x="287" y="649"/>
                    </a:lnTo>
                    <a:lnTo>
                      <a:pt x="290" y="640"/>
                    </a:lnTo>
                    <a:lnTo>
                      <a:pt x="299" y="633"/>
                    </a:lnTo>
                    <a:lnTo>
                      <a:pt x="313" y="629"/>
                    </a:lnTo>
                    <a:lnTo>
                      <a:pt x="321" y="631"/>
                    </a:lnTo>
                    <a:lnTo>
                      <a:pt x="321" y="633"/>
                    </a:lnTo>
                    <a:lnTo>
                      <a:pt x="316" y="642"/>
                    </a:lnTo>
                    <a:lnTo>
                      <a:pt x="325" y="649"/>
                    </a:lnTo>
                    <a:lnTo>
                      <a:pt x="333" y="652"/>
                    </a:lnTo>
                    <a:lnTo>
                      <a:pt x="342" y="649"/>
                    </a:lnTo>
                    <a:lnTo>
                      <a:pt x="347" y="643"/>
                    </a:lnTo>
                    <a:lnTo>
                      <a:pt x="352" y="656"/>
                    </a:lnTo>
                    <a:lnTo>
                      <a:pt x="359" y="654"/>
                    </a:lnTo>
                    <a:lnTo>
                      <a:pt x="367" y="649"/>
                    </a:lnTo>
                    <a:lnTo>
                      <a:pt x="366" y="635"/>
                    </a:lnTo>
                    <a:lnTo>
                      <a:pt x="372" y="636"/>
                    </a:lnTo>
                    <a:lnTo>
                      <a:pt x="379" y="643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solidFill>
                    <a:srgbClr val="3B79B9"/>
                  </a:solidFill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DDED9A40-3FF0-B343-A54F-B648BB39ABF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125708" y="2133067"/>
                <a:ext cx="894612" cy="833325"/>
              </a:xfrm>
              <a:custGeom>
                <a:avLst/>
                <a:gdLst>
                  <a:gd name="T0" fmla="*/ 548 w 1689"/>
                  <a:gd name="T1" fmla="*/ 452 h 1546"/>
                  <a:gd name="T2" fmla="*/ 595 w 1689"/>
                  <a:gd name="T3" fmla="*/ 476 h 1546"/>
                  <a:gd name="T4" fmla="*/ 633 w 1689"/>
                  <a:gd name="T5" fmla="*/ 510 h 1546"/>
                  <a:gd name="T6" fmla="*/ 671 w 1689"/>
                  <a:gd name="T7" fmla="*/ 523 h 1546"/>
                  <a:gd name="T8" fmla="*/ 687 w 1689"/>
                  <a:gd name="T9" fmla="*/ 546 h 1546"/>
                  <a:gd name="T10" fmla="*/ 710 w 1689"/>
                  <a:gd name="T11" fmla="*/ 579 h 1546"/>
                  <a:gd name="T12" fmla="*/ 658 w 1689"/>
                  <a:gd name="T13" fmla="*/ 584 h 1546"/>
                  <a:gd name="T14" fmla="*/ 593 w 1689"/>
                  <a:gd name="T15" fmla="*/ 592 h 1546"/>
                  <a:gd name="T16" fmla="*/ 557 w 1689"/>
                  <a:gd name="T17" fmla="*/ 577 h 1546"/>
                  <a:gd name="T18" fmla="*/ 520 w 1689"/>
                  <a:gd name="T19" fmla="*/ 591 h 1546"/>
                  <a:gd name="T20" fmla="*/ 449 w 1689"/>
                  <a:gd name="T21" fmla="*/ 566 h 1546"/>
                  <a:gd name="T22" fmla="*/ 396 w 1689"/>
                  <a:gd name="T23" fmla="*/ 553 h 1546"/>
                  <a:gd name="T24" fmla="*/ 358 w 1689"/>
                  <a:gd name="T25" fmla="*/ 523 h 1546"/>
                  <a:gd name="T26" fmla="*/ 331 w 1689"/>
                  <a:gd name="T27" fmla="*/ 533 h 1546"/>
                  <a:gd name="T28" fmla="*/ 282 w 1689"/>
                  <a:gd name="T29" fmla="*/ 532 h 1546"/>
                  <a:gd name="T30" fmla="*/ 257 w 1689"/>
                  <a:gd name="T31" fmla="*/ 519 h 1546"/>
                  <a:gd name="T32" fmla="*/ 217 w 1689"/>
                  <a:gd name="T33" fmla="*/ 546 h 1546"/>
                  <a:gd name="T34" fmla="*/ 197 w 1689"/>
                  <a:gd name="T35" fmla="*/ 587 h 1546"/>
                  <a:gd name="T36" fmla="*/ 214 w 1689"/>
                  <a:gd name="T37" fmla="*/ 622 h 1546"/>
                  <a:gd name="T38" fmla="*/ 199 w 1689"/>
                  <a:gd name="T39" fmla="*/ 670 h 1546"/>
                  <a:gd name="T40" fmla="*/ 166 w 1689"/>
                  <a:gd name="T41" fmla="*/ 630 h 1546"/>
                  <a:gd name="T42" fmla="*/ 136 w 1689"/>
                  <a:gd name="T43" fmla="*/ 600 h 1546"/>
                  <a:gd name="T44" fmla="*/ 110 w 1689"/>
                  <a:gd name="T45" fmla="*/ 566 h 1546"/>
                  <a:gd name="T46" fmla="*/ 92 w 1689"/>
                  <a:gd name="T47" fmla="*/ 545 h 1546"/>
                  <a:gd name="T48" fmla="*/ 69 w 1689"/>
                  <a:gd name="T49" fmla="*/ 553 h 1546"/>
                  <a:gd name="T50" fmla="*/ 36 w 1689"/>
                  <a:gd name="T51" fmla="*/ 540 h 1546"/>
                  <a:gd name="T52" fmla="*/ 22 w 1689"/>
                  <a:gd name="T53" fmla="*/ 511 h 1546"/>
                  <a:gd name="T54" fmla="*/ 7 w 1689"/>
                  <a:gd name="T55" fmla="*/ 491 h 1546"/>
                  <a:gd name="T56" fmla="*/ 11 w 1689"/>
                  <a:gd name="T57" fmla="*/ 474 h 1546"/>
                  <a:gd name="T58" fmla="*/ 17 w 1689"/>
                  <a:gd name="T59" fmla="*/ 441 h 1546"/>
                  <a:gd name="T60" fmla="*/ 52 w 1689"/>
                  <a:gd name="T61" fmla="*/ 457 h 1546"/>
                  <a:gd name="T62" fmla="*/ 66 w 1689"/>
                  <a:gd name="T63" fmla="*/ 431 h 1546"/>
                  <a:gd name="T64" fmla="*/ 74 w 1689"/>
                  <a:gd name="T65" fmla="*/ 405 h 1546"/>
                  <a:gd name="T66" fmla="*/ 53 w 1689"/>
                  <a:gd name="T67" fmla="*/ 375 h 1546"/>
                  <a:gd name="T68" fmla="*/ 46 w 1689"/>
                  <a:gd name="T69" fmla="*/ 343 h 1546"/>
                  <a:gd name="T70" fmla="*/ 14 w 1689"/>
                  <a:gd name="T71" fmla="*/ 294 h 1546"/>
                  <a:gd name="T72" fmla="*/ 39 w 1689"/>
                  <a:gd name="T73" fmla="*/ 229 h 1546"/>
                  <a:gd name="T74" fmla="*/ 54 w 1689"/>
                  <a:gd name="T75" fmla="*/ 184 h 1546"/>
                  <a:gd name="T76" fmla="*/ 76 w 1689"/>
                  <a:gd name="T77" fmla="*/ 211 h 1546"/>
                  <a:gd name="T78" fmla="*/ 105 w 1689"/>
                  <a:gd name="T79" fmla="*/ 253 h 1546"/>
                  <a:gd name="T80" fmla="*/ 123 w 1689"/>
                  <a:gd name="T81" fmla="*/ 278 h 1546"/>
                  <a:gd name="T82" fmla="*/ 137 w 1689"/>
                  <a:gd name="T83" fmla="*/ 245 h 1546"/>
                  <a:gd name="T84" fmla="*/ 147 w 1689"/>
                  <a:gd name="T85" fmla="*/ 188 h 1546"/>
                  <a:gd name="T86" fmla="*/ 186 w 1689"/>
                  <a:gd name="T87" fmla="*/ 138 h 1546"/>
                  <a:gd name="T88" fmla="*/ 186 w 1689"/>
                  <a:gd name="T89" fmla="*/ 64 h 1546"/>
                  <a:gd name="T90" fmla="*/ 240 w 1689"/>
                  <a:gd name="T91" fmla="*/ 58 h 1546"/>
                  <a:gd name="T92" fmla="*/ 293 w 1689"/>
                  <a:gd name="T93" fmla="*/ 115 h 1546"/>
                  <a:gd name="T94" fmla="*/ 353 w 1689"/>
                  <a:gd name="T95" fmla="*/ 92 h 1546"/>
                  <a:gd name="T96" fmla="*/ 390 w 1689"/>
                  <a:gd name="T97" fmla="*/ 143 h 1546"/>
                  <a:gd name="T98" fmla="*/ 404 w 1689"/>
                  <a:gd name="T99" fmla="*/ 92 h 1546"/>
                  <a:gd name="T100" fmla="*/ 384 w 1689"/>
                  <a:gd name="T101" fmla="*/ 60 h 1546"/>
                  <a:gd name="T102" fmla="*/ 431 w 1689"/>
                  <a:gd name="T103" fmla="*/ 0 h 1546"/>
                  <a:gd name="T104" fmla="*/ 476 w 1689"/>
                  <a:gd name="T105" fmla="*/ 30 h 1546"/>
                  <a:gd name="T106" fmla="*/ 524 w 1689"/>
                  <a:gd name="T107" fmla="*/ 87 h 1546"/>
                  <a:gd name="T108" fmla="*/ 514 w 1689"/>
                  <a:gd name="T109" fmla="*/ 140 h 1546"/>
                  <a:gd name="T110" fmla="*/ 485 w 1689"/>
                  <a:gd name="T111" fmla="*/ 226 h 1546"/>
                  <a:gd name="T112" fmla="*/ 507 w 1689"/>
                  <a:gd name="T113" fmla="*/ 281 h 1546"/>
                  <a:gd name="T114" fmla="*/ 546 w 1689"/>
                  <a:gd name="T115" fmla="*/ 272 h 1546"/>
                  <a:gd name="T116" fmla="*/ 543 w 1689"/>
                  <a:gd name="T117" fmla="*/ 333 h 1546"/>
                  <a:gd name="T118" fmla="*/ 533 w 1689"/>
                  <a:gd name="T119" fmla="*/ 418 h 154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689" h="1546">
                    <a:moveTo>
                      <a:pt x="1244" y="962"/>
                    </a:moveTo>
                    <a:lnTo>
                      <a:pt x="1251" y="955"/>
                    </a:lnTo>
                    <a:lnTo>
                      <a:pt x="1276" y="962"/>
                    </a:lnTo>
                    <a:lnTo>
                      <a:pt x="1280" y="975"/>
                    </a:lnTo>
                    <a:lnTo>
                      <a:pt x="1281" y="975"/>
                    </a:lnTo>
                    <a:lnTo>
                      <a:pt x="1268" y="992"/>
                    </a:lnTo>
                    <a:lnTo>
                      <a:pt x="1276" y="1001"/>
                    </a:lnTo>
                    <a:lnTo>
                      <a:pt x="1259" y="1013"/>
                    </a:lnTo>
                    <a:lnTo>
                      <a:pt x="1261" y="1022"/>
                    </a:lnTo>
                    <a:lnTo>
                      <a:pt x="1276" y="1028"/>
                    </a:lnTo>
                    <a:lnTo>
                      <a:pt x="1273" y="1042"/>
                    </a:lnTo>
                    <a:lnTo>
                      <a:pt x="1287" y="1042"/>
                    </a:lnTo>
                    <a:lnTo>
                      <a:pt x="1285" y="1061"/>
                    </a:lnTo>
                    <a:lnTo>
                      <a:pt x="1290" y="1065"/>
                    </a:lnTo>
                    <a:lnTo>
                      <a:pt x="1297" y="1059"/>
                    </a:lnTo>
                    <a:lnTo>
                      <a:pt x="1317" y="1043"/>
                    </a:lnTo>
                    <a:lnTo>
                      <a:pt x="1345" y="1073"/>
                    </a:lnTo>
                    <a:lnTo>
                      <a:pt x="1350" y="1077"/>
                    </a:lnTo>
                    <a:lnTo>
                      <a:pt x="1353" y="1089"/>
                    </a:lnTo>
                    <a:lnTo>
                      <a:pt x="1372" y="1096"/>
                    </a:lnTo>
                    <a:lnTo>
                      <a:pt x="1377" y="1096"/>
                    </a:lnTo>
                    <a:lnTo>
                      <a:pt x="1382" y="1096"/>
                    </a:lnTo>
                    <a:lnTo>
                      <a:pt x="1386" y="1105"/>
                    </a:lnTo>
                    <a:lnTo>
                      <a:pt x="1405" y="1109"/>
                    </a:lnTo>
                    <a:lnTo>
                      <a:pt x="1405" y="1123"/>
                    </a:lnTo>
                    <a:lnTo>
                      <a:pt x="1411" y="1130"/>
                    </a:lnTo>
                    <a:lnTo>
                      <a:pt x="1430" y="1133"/>
                    </a:lnTo>
                    <a:lnTo>
                      <a:pt x="1441" y="1146"/>
                    </a:lnTo>
                    <a:lnTo>
                      <a:pt x="1439" y="1170"/>
                    </a:lnTo>
                    <a:lnTo>
                      <a:pt x="1449" y="1174"/>
                    </a:lnTo>
                    <a:lnTo>
                      <a:pt x="1459" y="1169"/>
                    </a:lnTo>
                    <a:lnTo>
                      <a:pt x="1463" y="1174"/>
                    </a:lnTo>
                    <a:lnTo>
                      <a:pt x="1471" y="1174"/>
                    </a:lnTo>
                    <a:lnTo>
                      <a:pt x="1468" y="1186"/>
                    </a:lnTo>
                    <a:lnTo>
                      <a:pt x="1459" y="1195"/>
                    </a:lnTo>
                    <a:lnTo>
                      <a:pt x="1471" y="1206"/>
                    </a:lnTo>
                    <a:lnTo>
                      <a:pt x="1485" y="1213"/>
                    </a:lnTo>
                    <a:lnTo>
                      <a:pt x="1499" y="1216"/>
                    </a:lnTo>
                    <a:lnTo>
                      <a:pt x="1500" y="1202"/>
                    </a:lnTo>
                    <a:lnTo>
                      <a:pt x="1516" y="1211"/>
                    </a:lnTo>
                    <a:lnTo>
                      <a:pt x="1523" y="1195"/>
                    </a:lnTo>
                    <a:lnTo>
                      <a:pt x="1526" y="1193"/>
                    </a:lnTo>
                    <a:lnTo>
                      <a:pt x="1557" y="1204"/>
                    </a:lnTo>
                    <a:lnTo>
                      <a:pt x="1559" y="1204"/>
                    </a:lnTo>
                    <a:lnTo>
                      <a:pt x="1560" y="1206"/>
                    </a:lnTo>
                    <a:lnTo>
                      <a:pt x="1543" y="1218"/>
                    </a:lnTo>
                    <a:lnTo>
                      <a:pt x="1548" y="1229"/>
                    </a:lnTo>
                    <a:lnTo>
                      <a:pt x="1543" y="1243"/>
                    </a:lnTo>
                    <a:lnTo>
                      <a:pt x="1543" y="1244"/>
                    </a:lnTo>
                    <a:lnTo>
                      <a:pt x="1560" y="1246"/>
                    </a:lnTo>
                    <a:lnTo>
                      <a:pt x="1572" y="1253"/>
                    </a:lnTo>
                    <a:lnTo>
                      <a:pt x="1574" y="1255"/>
                    </a:lnTo>
                    <a:lnTo>
                      <a:pt x="1584" y="1257"/>
                    </a:lnTo>
                    <a:lnTo>
                      <a:pt x="1596" y="1250"/>
                    </a:lnTo>
                    <a:lnTo>
                      <a:pt x="1596" y="1257"/>
                    </a:lnTo>
                    <a:lnTo>
                      <a:pt x="1593" y="1267"/>
                    </a:lnTo>
                    <a:lnTo>
                      <a:pt x="1605" y="1280"/>
                    </a:lnTo>
                    <a:lnTo>
                      <a:pt x="1613" y="1281"/>
                    </a:lnTo>
                    <a:lnTo>
                      <a:pt x="1630" y="1294"/>
                    </a:lnTo>
                    <a:lnTo>
                      <a:pt x="1665" y="1313"/>
                    </a:lnTo>
                    <a:lnTo>
                      <a:pt x="1682" y="1318"/>
                    </a:lnTo>
                    <a:lnTo>
                      <a:pt x="1689" y="1326"/>
                    </a:lnTo>
                    <a:lnTo>
                      <a:pt x="1687" y="1333"/>
                    </a:lnTo>
                    <a:lnTo>
                      <a:pt x="1671" y="1331"/>
                    </a:lnTo>
                    <a:lnTo>
                      <a:pt x="1659" y="1326"/>
                    </a:lnTo>
                    <a:lnTo>
                      <a:pt x="1649" y="1333"/>
                    </a:lnTo>
                    <a:lnTo>
                      <a:pt x="1630" y="1322"/>
                    </a:lnTo>
                    <a:lnTo>
                      <a:pt x="1622" y="1326"/>
                    </a:lnTo>
                    <a:lnTo>
                      <a:pt x="1618" y="1322"/>
                    </a:lnTo>
                    <a:lnTo>
                      <a:pt x="1617" y="1326"/>
                    </a:lnTo>
                    <a:lnTo>
                      <a:pt x="1606" y="1326"/>
                    </a:lnTo>
                    <a:lnTo>
                      <a:pt x="1598" y="1338"/>
                    </a:lnTo>
                    <a:lnTo>
                      <a:pt x="1584" y="1331"/>
                    </a:lnTo>
                    <a:lnTo>
                      <a:pt x="1565" y="1338"/>
                    </a:lnTo>
                    <a:lnTo>
                      <a:pt x="1560" y="1340"/>
                    </a:lnTo>
                    <a:lnTo>
                      <a:pt x="1535" y="1340"/>
                    </a:lnTo>
                    <a:lnTo>
                      <a:pt x="1529" y="1345"/>
                    </a:lnTo>
                    <a:lnTo>
                      <a:pt x="1514" y="1331"/>
                    </a:lnTo>
                    <a:lnTo>
                      <a:pt x="1494" y="1324"/>
                    </a:lnTo>
                    <a:lnTo>
                      <a:pt x="1483" y="1322"/>
                    </a:lnTo>
                    <a:lnTo>
                      <a:pt x="1475" y="1331"/>
                    </a:lnTo>
                    <a:lnTo>
                      <a:pt x="1456" y="1329"/>
                    </a:lnTo>
                    <a:lnTo>
                      <a:pt x="1446" y="1327"/>
                    </a:lnTo>
                    <a:lnTo>
                      <a:pt x="1429" y="1338"/>
                    </a:lnTo>
                    <a:lnTo>
                      <a:pt x="1413" y="1345"/>
                    </a:lnTo>
                    <a:lnTo>
                      <a:pt x="1410" y="1352"/>
                    </a:lnTo>
                    <a:lnTo>
                      <a:pt x="1393" y="1352"/>
                    </a:lnTo>
                    <a:lnTo>
                      <a:pt x="1377" y="1363"/>
                    </a:lnTo>
                    <a:lnTo>
                      <a:pt x="1382" y="1354"/>
                    </a:lnTo>
                    <a:lnTo>
                      <a:pt x="1370" y="1357"/>
                    </a:lnTo>
                    <a:lnTo>
                      <a:pt x="1370" y="1354"/>
                    </a:lnTo>
                    <a:lnTo>
                      <a:pt x="1367" y="1355"/>
                    </a:lnTo>
                    <a:lnTo>
                      <a:pt x="1365" y="1348"/>
                    </a:lnTo>
                    <a:lnTo>
                      <a:pt x="1353" y="1348"/>
                    </a:lnTo>
                    <a:lnTo>
                      <a:pt x="1340" y="1343"/>
                    </a:lnTo>
                    <a:lnTo>
                      <a:pt x="1331" y="1345"/>
                    </a:lnTo>
                    <a:lnTo>
                      <a:pt x="1328" y="1341"/>
                    </a:lnTo>
                    <a:lnTo>
                      <a:pt x="1309" y="1338"/>
                    </a:lnTo>
                    <a:lnTo>
                      <a:pt x="1293" y="1329"/>
                    </a:lnTo>
                    <a:lnTo>
                      <a:pt x="1297" y="1322"/>
                    </a:lnTo>
                    <a:lnTo>
                      <a:pt x="1287" y="1301"/>
                    </a:lnTo>
                    <a:lnTo>
                      <a:pt x="1280" y="1301"/>
                    </a:lnTo>
                    <a:lnTo>
                      <a:pt x="1275" y="1311"/>
                    </a:lnTo>
                    <a:lnTo>
                      <a:pt x="1264" y="1324"/>
                    </a:lnTo>
                    <a:lnTo>
                      <a:pt x="1264" y="1317"/>
                    </a:lnTo>
                    <a:lnTo>
                      <a:pt x="1261" y="1304"/>
                    </a:lnTo>
                    <a:lnTo>
                      <a:pt x="1239" y="1333"/>
                    </a:lnTo>
                    <a:lnTo>
                      <a:pt x="1228" y="1347"/>
                    </a:lnTo>
                    <a:lnTo>
                      <a:pt x="1218" y="1354"/>
                    </a:lnTo>
                    <a:lnTo>
                      <a:pt x="1208" y="1361"/>
                    </a:lnTo>
                    <a:lnTo>
                      <a:pt x="1203" y="1361"/>
                    </a:lnTo>
                    <a:lnTo>
                      <a:pt x="1169" y="1363"/>
                    </a:lnTo>
                    <a:lnTo>
                      <a:pt x="1157" y="1354"/>
                    </a:lnTo>
                    <a:lnTo>
                      <a:pt x="1134" y="1343"/>
                    </a:lnTo>
                    <a:lnTo>
                      <a:pt x="1122" y="1340"/>
                    </a:lnTo>
                    <a:lnTo>
                      <a:pt x="1110" y="1324"/>
                    </a:lnTo>
                    <a:lnTo>
                      <a:pt x="1105" y="1310"/>
                    </a:lnTo>
                    <a:lnTo>
                      <a:pt x="1092" y="1304"/>
                    </a:lnTo>
                    <a:lnTo>
                      <a:pt x="1071" y="1320"/>
                    </a:lnTo>
                    <a:lnTo>
                      <a:pt x="1049" y="1304"/>
                    </a:lnTo>
                    <a:lnTo>
                      <a:pt x="1042" y="1303"/>
                    </a:lnTo>
                    <a:lnTo>
                      <a:pt x="1042" y="1296"/>
                    </a:lnTo>
                    <a:lnTo>
                      <a:pt x="1022" y="1292"/>
                    </a:lnTo>
                    <a:lnTo>
                      <a:pt x="1018" y="1288"/>
                    </a:lnTo>
                    <a:lnTo>
                      <a:pt x="1004" y="1274"/>
                    </a:lnTo>
                    <a:lnTo>
                      <a:pt x="987" y="1266"/>
                    </a:lnTo>
                    <a:lnTo>
                      <a:pt x="969" y="1267"/>
                    </a:lnTo>
                    <a:lnTo>
                      <a:pt x="962" y="1257"/>
                    </a:lnTo>
                    <a:lnTo>
                      <a:pt x="953" y="1260"/>
                    </a:lnTo>
                    <a:lnTo>
                      <a:pt x="941" y="1269"/>
                    </a:lnTo>
                    <a:lnTo>
                      <a:pt x="934" y="1271"/>
                    </a:lnTo>
                    <a:lnTo>
                      <a:pt x="919" y="1273"/>
                    </a:lnTo>
                    <a:lnTo>
                      <a:pt x="914" y="1257"/>
                    </a:lnTo>
                    <a:lnTo>
                      <a:pt x="895" y="1260"/>
                    </a:lnTo>
                    <a:lnTo>
                      <a:pt x="897" y="1251"/>
                    </a:lnTo>
                    <a:lnTo>
                      <a:pt x="888" y="1241"/>
                    </a:lnTo>
                    <a:lnTo>
                      <a:pt x="881" y="1237"/>
                    </a:lnTo>
                    <a:lnTo>
                      <a:pt x="881" y="1223"/>
                    </a:lnTo>
                    <a:lnTo>
                      <a:pt x="876" y="1209"/>
                    </a:lnTo>
                    <a:lnTo>
                      <a:pt x="859" y="1188"/>
                    </a:lnTo>
                    <a:lnTo>
                      <a:pt x="849" y="1190"/>
                    </a:lnTo>
                    <a:lnTo>
                      <a:pt x="847" y="1192"/>
                    </a:lnTo>
                    <a:lnTo>
                      <a:pt x="832" y="1206"/>
                    </a:lnTo>
                    <a:lnTo>
                      <a:pt x="818" y="1213"/>
                    </a:lnTo>
                    <a:lnTo>
                      <a:pt x="820" y="1204"/>
                    </a:lnTo>
                    <a:lnTo>
                      <a:pt x="823" y="1188"/>
                    </a:lnTo>
                    <a:lnTo>
                      <a:pt x="813" y="1183"/>
                    </a:lnTo>
                    <a:lnTo>
                      <a:pt x="801" y="1188"/>
                    </a:lnTo>
                    <a:lnTo>
                      <a:pt x="794" y="1199"/>
                    </a:lnTo>
                    <a:lnTo>
                      <a:pt x="808" y="1221"/>
                    </a:lnTo>
                    <a:lnTo>
                      <a:pt x="799" y="1234"/>
                    </a:lnTo>
                    <a:lnTo>
                      <a:pt x="779" y="1214"/>
                    </a:lnTo>
                    <a:lnTo>
                      <a:pt x="775" y="1216"/>
                    </a:lnTo>
                    <a:lnTo>
                      <a:pt x="770" y="1229"/>
                    </a:lnTo>
                    <a:lnTo>
                      <a:pt x="765" y="1248"/>
                    </a:lnTo>
                    <a:lnTo>
                      <a:pt x="762" y="1236"/>
                    </a:lnTo>
                    <a:lnTo>
                      <a:pt x="739" y="1221"/>
                    </a:lnTo>
                    <a:lnTo>
                      <a:pt x="729" y="1204"/>
                    </a:lnTo>
                    <a:lnTo>
                      <a:pt x="726" y="1202"/>
                    </a:lnTo>
                    <a:lnTo>
                      <a:pt x="721" y="1204"/>
                    </a:lnTo>
                    <a:lnTo>
                      <a:pt x="719" y="1207"/>
                    </a:lnTo>
                    <a:lnTo>
                      <a:pt x="727" y="1220"/>
                    </a:lnTo>
                    <a:lnTo>
                      <a:pt x="703" y="1244"/>
                    </a:lnTo>
                    <a:lnTo>
                      <a:pt x="676" y="1230"/>
                    </a:lnTo>
                    <a:lnTo>
                      <a:pt x="656" y="1225"/>
                    </a:lnTo>
                    <a:lnTo>
                      <a:pt x="657" y="1209"/>
                    </a:lnTo>
                    <a:lnTo>
                      <a:pt x="657" y="1193"/>
                    </a:lnTo>
                    <a:lnTo>
                      <a:pt x="654" y="1190"/>
                    </a:lnTo>
                    <a:lnTo>
                      <a:pt x="645" y="1186"/>
                    </a:lnTo>
                    <a:lnTo>
                      <a:pt x="640" y="1204"/>
                    </a:lnTo>
                    <a:lnTo>
                      <a:pt x="621" y="1211"/>
                    </a:lnTo>
                    <a:lnTo>
                      <a:pt x="608" y="1188"/>
                    </a:lnTo>
                    <a:lnTo>
                      <a:pt x="603" y="1188"/>
                    </a:lnTo>
                    <a:lnTo>
                      <a:pt x="599" y="1192"/>
                    </a:lnTo>
                    <a:lnTo>
                      <a:pt x="597" y="1193"/>
                    </a:lnTo>
                    <a:lnTo>
                      <a:pt x="597" y="1195"/>
                    </a:lnTo>
                    <a:lnTo>
                      <a:pt x="606" y="1218"/>
                    </a:lnTo>
                    <a:lnTo>
                      <a:pt x="596" y="1229"/>
                    </a:lnTo>
                    <a:lnTo>
                      <a:pt x="592" y="1229"/>
                    </a:lnTo>
                    <a:lnTo>
                      <a:pt x="580" y="1211"/>
                    </a:lnTo>
                    <a:lnTo>
                      <a:pt x="567" y="1213"/>
                    </a:lnTo>
                    <a:lnTo>
                      <a:pt x="541" y="1218"/>
                    </a:lnTo>
                    <a:lnTo>
                      <a:pt x="539" y="1225"/>
                    </a:lnTo>
                    <a:lnTo>
                      <a:pt x="527" y="1230"/>
                    </a:lnTo>
                    <a:lnTo>
                      <a:pt x="514" y="1241"/>
                    </a:lnTo>
                    <a:lnTo>
                      <a:pt x="503" y="1255"/>
                    </a:lnTo>
                    <a:lnTo>
                      <a:pt x="505" y="1257"/>
                    </a:lnTo>
                    <a:lnTo>
                      <a:pt x="503" y="1273"/>
                    </a:lnTo>
                    <a:lnTo>
                      <a:pt x="505" y="1276"/>
                    </a:lnTo>
                    <a:lnTo>
                      <a:pt x="503" y="1283"/>
                    </a:lnTo>
                    <a:lnTo>
                      <a:pt x="490" y="1296"/>
                    </a:lnTo>
                    <a:lnTo>
                      <a:pt x="485" y="1320"/>
                    </a:lnTo>
                    <a:lnTo>
                      <a:pt x="478" y="1326"/>
                    </a:lnTo>
                    <a:lnTo>
                      <a:pt x="476" y="1333"/>
                    </a:lnTo>
                    <a:lnTo>
                      <a:pt x="467" y="1343"/>
                    </a:lnTo>
                    <a:lnTo>
                      <a:pt x="467" y="1345"/>
                    </a:lnTo>
                    <a:lnTo>
                      <a:pt x="455" y="1345"/>
                    </a:lnTo>
                    <a:lnTo>
                      <a:pt x="457" y="1352"/>
                    </a:lnTo>
                    <a:lnTo>
                      <a:pt x="461" y="1354"/>
                    </a:lnTo>
                    <a:lnTo>
                      <a:pt x="457" y="1363"/>
                    </a:lnTo>
                    <a:lnTo>
                      <a:pt x="450" y="1375"/>
                    </a:lnTo>
                    <a:lnTo>
                      <a:pt x="450" y="1377"/>
                    </a:lnTo>
                    <a:lnTo>
                      <a:pt x="459" y="1380"/>
                    </a:lnTo>
                    <a:lnTo>
                      <a:pt x="461" y="1387"/>
                    </a:lnTo>
                    <a:lnTo>
                      <a:pt x="473" y="1387"/>
                    </a:lnTo>
                    <a:lnTo>
                      <a:pt x="478" y="1392"/>
                    </a:lnTo>
                    <a:lnTo>
                      <a:pt x="486" y="1396"/>
                    </a:lnTo>
                    <a:lnTo>
                      <a:pt x="496" y="1431"/>
                    </a:lnTo>
                    <a:lnTo>
                      <a:pt x="498" y="1433"/>
                    </a:lnTo>
                    <a:lnTo>
                      <a:pt x="493" y="1442"/>
                    </a:lnTo>
                    <a:lnTo>
                      <a:pt x="474" y="1451"/>
                    </a:lnTo>
                    <a:lnTo>
                      <a:pt x="473" y="1459"/>
                    </a:lnTo>
                    <a:lnTo>
                      <a:pt x="455" y="1472"/>
                    </a:lnTo>
                    <a:lnTo>
                      <a:pt x="455" y="1482"/>
                    </a:lnTo>
                    <a:lnTo>
                      <a:pt x="474" y="1495"/>
                    </a:lnTo>
                    <a:lnTo>
                      <a:pt x="478" y="1504"/>
                    </a:lnTo>
                    <a:lnTo>
                      <a:pt x="469" y="1528"/>
                    </a:lnTo>
                    <a:lnTo>
                      <a:pt x="476" y="1537"/>
                    </a:lnTo>
                    <a:lnTo>
                      <a:pt x="464" y="1539"/>
                    </a:lnTo>
                    <a:lnTo>
                      <a:pt x="462" y="1544"/>
                    </a:lnTo>
                    <a:lnTo>
                      <a:pt x="440" y="1546"/>
                    </a:lnTo>
                    <a:lnTo>
                      <a:pt x="437" y="1535"/>
                    </a:lnTo>
                    <a:lnTo>
                      <a:pt x="425" y="1516"/>
                    </a:lnTo>
                    <a:lnTo>
                      <a:pt x="426" y="1541"/>
                    </a:lnTo>
                    <a:lnTo>
                      <a:pt x="406" y="1539"/>
                    </a:lnTo>
                    <a:lnTo>
                      <a:pt x="408" y="1537"/>
                    </a:lnTo>
                    <a:lnTo>
                      <a:pt x="408" y="1516"/>
                    </a:lnTo>
                    <a:lnTo>
                      <a:pt x="413" y="1486"/>
                    </a:lnTo>
                    <a:lnTo>
                      <a:pt x="392" y="1474"/>
                    </a:lnTo>
                    <a:lnTo>
                      <a:pt x="390" y="1456"/>
                    </a:lnTo>
                    <a:lnTo>
                      <a:pt x="385" y="1451"/>
                    </a:lnTo>
                    <a:lnTo>
                      <a:pt x="380" y="1438"/>
                    </a:lnTo>
                    <a:lnTo>
                      <a:pt x="378" y="1440"/>
                    </a:lnTo>
                    <a:lnTo>
                      <a:pt x="355" y="1445"/>
                    </a:lnTo>
                    <a:lnTo>
                      <a:pt x="344" y="1435"/>
                    </a:lnTo>
                    <a:lnTo>
                      <a:pt x="341" y="1437"/>
                    </a:lnTo>
                    <a:lnTo>
                      <a:pt x="331" y="1437"/>
                    </a:lnTo>
                    <a:lnTo>
                      <a:pt x="327" y="1426"/>
                    </a:lnTo>
                    <a:lnTo>
                      <a:pt x="319" y="1410"/>
                    </a:lnTo>
                    <a:lnTo>
                      <a:pt x="329" y="1398"/>
                    </a:lnTo>
                    <a:lnTo>
                      <a:pt x="324" y="1385"/>
                    </a:lnTo>
                    <a:lnTo>
                      <a:pt x="317" y="1382"/>
                    </a:lnTo>
                    <a:lnTo>
                      <a:pt x="307" y="1380"/>
                    </a:lnTo>
                    <a:lnTo>
                      <a:pt x="303" y="1373"/>
                    </a:lnTo>
                    <a:lnTo>
                      <a:pt x="300" y="1371"/>
                    </a:lnTo>
                    <a:lnTo>
                      <a:pt x="288" y="1357"/>
                    </a:lnTo>
                    <a:lnTo>
                      <a:pt x="284" y="1347"/>
                    </a:lnTo>
                    <a:lnTo>
                      <a:pt x="272" y="1336"/>
                    </a:lnTo>
                    <a:lnTo>
                      <a:pt x="276" y="1329"/>
                    </a:lnTo>
                    <a:lnTo>
                      <a:pt x="278" y="1326"/>
                    </a:lnTo>
                    <a:lnTo>
                      <a:pt x="278" y="1318"/>
                    </a:lnTo>
                    <a:lnTo>
                      <a:pt x="267" y="1303"/>
                    </a:lnTo>
                    <a:lnTo>
                      <a:pt x="255" y="1303"/>
                    </a:lnTo>
                    <a:lnTo>
                      <a:pt x="245" y="1306"/>
                    </a:lnTo>
                    <a:lnTo>
                      <a:pt x="240" y="1301"/>
                    </a:lnTo>
                    <a:lnTo>
                      <a:pt x="231" y="1280"/>
                    </a:lnTo>
                    <a:lnTo>
                      <a:pt x="231" y="1262"/>
                    </a:lnTo>
                    <a:lnTo>
                      <a:pt x="228" y="1260"/>
                    </a:lnTo>
                    <a:lnTo>
                      <a:pt x="231" y="1257"/>
                    </a:lnTo>
                    <a:lnTo>
                      <a:pt x="226" y="1251"/>
                    </a:lnTo>
                    <a:lnTo>
                      <a:pt x="223" y="1253"/>
                    </a:lnTo>
                    <a:lnTo>
                      <a:pt x="225" y="1244"/>
                    </a:lnTo>
                    <a:lnTo>
                      <a:pt x="214" y="1250"/>
                    </a:lnTo>
                    <a:lnTo>
                      <a:pt x="213" y="1255"/>
                    </a:lnTo>
                    <a:lnTo>
                      <a:pt x="207" y="1250"/>
                    </a:lnTo>
                    <a:lnTo>
                      <a:pt x="197" y="1255"/>
                    </a:lnTo>
                    <a:lnTo>
                      <a:pt x="189" y="1260"/>
                    </a:lnTo>
                    <a:lnTo>
                      <a:pt x="185" y="1257"/>
                    </a:lnTo>
                    <a:lnTo>
                      <a:pt x="183" y="1264"/>
                    </a:lnTo>
                    <a:lnTo>
                      <a:pt x="178" y="1264"/>
                    </a:lnTo>
                    <a:lnTo>
                      <a:pt x="182" y="1267"/>
                    </a:lnTo>
                    <a:lnTo>
                      <a:pt x="172" y="1266"/>
                    </a:lnTo>
                    <a:lnTo>
                      <a:pt x="175" y="1269"/>
                    </a:lnTo>
                    <a:lnTo>
                      <a:pt x="173" y="1274"/>
                    </a:lnTo>
                    <a:lnTo>
                      <a:pt x="161" y="1274"/>
                    </a:lnTo>
                    <a:lnTo>
                      <a:pt x="161" y="1281"/>
                    </a:lnTo>
                    <a:lnTo>
                      <a:pt x="154" y="1285"/>
                    </a:lnTo>
                    <a:lnTo>
                      <a:pt x="144" y="1283"/>
                    </a:lnTo>
                    <a:lnTo>
                      <a:pt x="144" y="1276"/>
                    </a:lnTo>
                    <a:lnTo>
                      <a:pt x="134" y="1274"/>
                    </a:lnTo>
                    <a:lnTo>
                      <a:pt x="120" y="1262"/>
                    </a:lnTo>
                    <a:lnTo>
                      <a:pt x="119" y="1271"/>
                    </a:lnTo>
                    <a:lnTo>
                      <a:pt x="112" y="1274"/>
                    </a:lnTo>
                    <a:lnTo>
                      <a:pt x="91" y="1266"/>
                    </a:lnTo>
                    <a:lnTo>
                      <a:pt x="83" y="1257"/>
                    </a:lnTo>
                    <a:lnTo>
                      <a:pt x="84" y="1244"/>
                    </a:lnTo>
                    <a:lnTo>
                      <a:pt x="83" y="1243"/>
                    </a:lnTo>
                    <a:lnTo>
                      <a:pt x="81" y="1237"/>
                    </a:lnTo>
                    <a:lnTo>
                      <a:pt x="84" y="1234"/>
                    </a:lnTo>
                    <a:lnTo>
                      <a:pt x="79" y="1225"/>
                    </a:lnTo>
                    <a:lnTo>
                      <a:pt x="71" y="1220"/>
                    </a:lnTo>
                    <a:lnTo>
                      <a:pt x="72" y="1218"/>
                    </a:lnTo>
                    <a:lnTo>
                      <a:pt x="67" y="1211"/>
                    </a:lnTo>
                    <a:lnTo>
                      <a:pt x="64" y="1207"/>
                    </a:lnTo>
                    <a:lnTo>
                      <a:pt x="65" y="1193"/>
                    </a:lnTo>
                    <a:lnTo>
                      <a:pt x="54" y="1188"/>
                    </a:lnTo>
                    <a:lnTo>
                      <a:pt x="52" y="1177"/>
                    </a:lnTo>
                    <a:lnTo>
                      <a:pt x="30" y="1167"/>
                    </a:lnTo>
                    <a:lnTo>
                      <a:pt x="33" y="1162"/>
                    </a:lnTo>
                    <a:lnTo>
                      <a:pt x="28" y="1158"/>
                    </a:lnTo>
                    <a:lnTo>
                      <a:pt x="28" y="1146"/>
                    </a:lnTo>
                    <a:lnTo>
                      <a:pt x="48" y="1132"/>
                    </a:lnTo>
                    <a:lnTo>
                      <a:pt x="47" y="1130"/>
                    </a:lnTo>
                    <a:lnTo>
                      <a:pt x="33" y="1130"/>
                    </a:lnTo>
                    <a:lnTo>
                      <a:pt x="31" y="1137"/>
                    </a:lnTo>
                    <a:lnTo>
                      <a:pt x="18" y="1139"/>
                    </a:lnTo>
                    <a:lnTo>
                      <a:pt x="14" y="1135"/>
                    </a:lnTo>
                    <a:lnTo>
                      <a:pt x="16" y="1132"/>
                    </a:lnTo>
                    <a:lnTo>
                      <a:pt x="28" y="1130"/>
                    </a:lnTo>
                    <a:lnTo>
                      <a:pt x="14" y="1114"/>
                    </a:lnTo>
                    <a:lnTo>
                      <a:pt x="24" y="1109"/>
                    </a:lnTo>
                    <a:lnTo>
                      <a:pt x="19" y="1105"/>
                    </a:lnTo>
                    <a:lnTo>
                      <a:pt x="19" y="1103"/>
                    </a:lnTo>
                    <a:lnTo>
                      <a:pt x="18" y="1102"/>
                    </a:lnTo>
                    <a:lnTo>
                      <a:pt x="31" y="1100"/>
                    </a:lnTo>
                    <a:lnTo>
                      <a:pt x="16" y="1098"/>
                    </a:lnTo>
                    <a:lnTo>
                      <a:pt x="14" y="1091"/>
                    </a:lnTo>
                    <a:lnTo>
                      <a:pt x="21" y="1096"/>
                    </a:lnTo>
                    <a:lnTo>
                      <a:pt x="26" y="1091"/>
                    </a:lnTo>
                    <a:lnTo>
                      <a:pt x="21" y="1084"/>
                    </a:lnTo>
                    <a:lnTo>
                      <a:pt x="21" y="1072"/>
                    </a:lnTo>
                    <a:lnTo>
                      <a:pt x="9" y="1073"/>
                    </a:lnTo>
                    <a:lnTo>
                      <a:pt x="12" y="1065"/>
                    </a:lnTo>
                    <a:lnTo>
                      <a:pt x="0" y="1059"/>
                    </a:lnTo>
                    <a:lnTo>
                      <a:pt x="9" y="1045"/>
                    </a:lnTo>
                    <a:lnTo>
                      <a:pt x="23" y="1042"/>
                    </a:lnTo>
                    <a:lnTo>
                      <a:pt x="16" y="1020"/>
                    </a:lnTo>
                    <a:lnTo>
                      <a:pt x="31" y="1008"/>
                    </a:lnTo>
                    <a:lnTo>
                      <a:pt x="33" y="1006"/>
                    </a:lnTo>
                    <a:lnTo>
                      <a:pt x="40" y="1017"/>
                    </a:lnTo>
                    <a:lnTo>
                      <a:pt x="54" y="1017"/>
                    </a:lnTo>
                    <a:lnTo>
                      <a:pt x="67" y="1012"/>
                    </a:lnTo>
                    <a:lnTo>
                      <a:pt x="72" y="1012"/>
                    </a:lnTo>
                    <a:lnTo>
                      <a:pt x="77" y="1019"/>
                    </a:lnTo>
                    <a:lnTo>
                      <a:pt x="77" y="1024"/>
                    </a:lnTo>
                    <a:lnTo>
                      <a:pt x="91" y="1035"/>
                    </a:lnTo>
                    <a:lnTo>
                      <a:pt x="91" y="1043"/>
                    </a:lnTo>
                    <a:lnTo>
                      <a:pt x="91" y="1050"/>
                    </a:lnTo>
                    <a:lnTo>
                      <a:pt x="96" y="1059"/>
                    </a:lnTo>
                    <a:lnTo>
                      <a:pt x="112" y="1061"/>
                    </a:lnTo>
                    <a:lnTo>
                      <a:pt x="120" y="1052"/>
                    </a:lnTo>
                    <a:lnTo>
                      <a:pt x="120" y="1056"/>
                    </a:lnTo>
                    <a:lnTo>
                      <a:pt x="125" y="1054"/>
                    </a:lnTo>
                    <a:lnTo>
                      <a:pt x="132" y="1028"/>
                    </a:lnTo>
                    <a:lnTo>
                      <a:pt x="141" y="1029"/>
                    </a:lnTo>
                    <a:lnTo>
                      <a:pt x="154" y="1015"/>
                    </a:lnTo>
                    <a:lnTo>
                      <a:pt x="153" y="1010"/>
                    </a:lnTo>
                    <a:lnTo>
                      <a:pt x="139" y="1006"/>
                    </a:lnTo>
                    <a:lnTo>
                      <a:pt x="129" y="996"/>
                    </a:lnTo>
                    <a:lnTo>
                      <a:pt x="129" y="992"/>
                    </a:lnTo>
                    <a:lnTo>
                      <a:pt x="136" y="996"/>
                    </a:lnTo>
                    <a:lnTo>
                      <a:pt x="154" y="994"/>
                    </a:lnTo>
                    <a:lnTo>
                      <a:pt x="156" y="985"/>
                    </a:lnTo>
                    <a:lnTo>
                      <a:pt x="177" y="992"/>
                    </a:lnTo>
                    <a:lnTo>
                      <a:pt x="189" y="982"/>
                    </a:lnTo>
                    <a:lnTo>
                      <a:pt x="190" y="985"/>
                    </a:lnTo>
                    <a:lnTo>
                      <a:pt x="201" y="982"/>
                    </a:lnTo>
                    <a:lnTo>
                      <a:pt x="199" y="976"/>
                    </a:lnTo>
                    <a:lnTo>
                      <a:pt x="189" y="961"/>
                    </a:lnTo>
                    <a:lnTo>
                      <a:pt x="190" y="952"/>
                    </a:lnTo>
                    <a:lnTo>
                      <a:pt x="185" y="948"/>
                    </a:lnTo>
                    <a:lnTo>
                      <a:pt x="180" y="952"/>
                    </a:lnTo>
                    <a:lnTo>
                      <a:pt x="173" y="932"/>
                    </a:lnTo>
                    <a:lnTo>
                      <a:pt x="172" y="929"/>
                    </a:lnTo>
                    <a:lnTo>
                      <a:pt x="168" y="927"/>
                    </a:lnTo>
                    <a:lnTo>
                      <a:pt x="168" y="925"/>
                    </a:lnTo>
                    <a:lnTo>
                      <a:pt x="168" y="909"/>
                    </a:lnTo>
                    <a:lnTo>
                      <a:pt x="166" y="908"/>
                    </a:lnTo>
                    <a:lnTo>
                      <a:pt x="161" y="909"/>
                    </a:lnTo>
                    <a:lnTo>
                      <a:pt x="151" y="899"/>
                    </a:lnTo>
                    <a:lnTo>
                      <a:pt x="130" y="892"/>
                    </a:lnTo>
                    <a:lnTo>
                      <a:pt x="125" y="881"/>
                    </a:lnTo>
                    <a:lnTo>
                      <a:pt x="129" y="872"/>
                    </a:lnTo>
                    <a:lnTo>
                      <a:pt x="124" y="864"/>
                    </a:lnTo>
                    <a:lnTo>
                      <a:pt x="120" y="853"/>
                    </a:lnTo>
                    <a:lnTo>
                      <a:pt x="120" y="851"/>
                    </a:lnTo>
                    <a:lnTo>
                      <a:pt x="120" y="846"/>
                    </a:lnTo>
                    <a:lnTo>
                      <a:pt x="113" y="837"/>
                    </a:lnTo>
                    <a:lnTo>
                      <a:pt x="120" y="821"/>
                    </a:lnTo>
                    <a:lnTo>
                      <a:pt x="113" y="811"/>
                    </a:lnTo>
                    <a:lnTo>
                      <a:pt x="108" y="804"/>
                    </a:lnTo>
                    <a:lnTo>
                      <a:pt x="95" y="800"/>
                    </a:lnTo>
                    <a:lnTo>
                      <a:pt x="95" y="791"/>
                    </a:lnTo>
                    <a:lnTo>
                      <a:pt x="98" y="784"/>
                    </a:lnTo>
                    <a:lnTo>
                      <a:pt x="108" y="791"/>
                    </a:lnTo>
                    <a:lnTo>
                      <a:pt x="110" y="788"/>
                    </a:lnTo>
                    <a:lnTo>
                      <a:pt x="103" y="774"/>
                    </a:lnTo>
                    <a:lnTo>
                      <a:pt x="105" y="758"/>
                    </a:lnTo>
                    <a:lnTo>
                      <a:pt x="88" y="760"/>
                    </a:lnTo>
                    <a:lnTo>
                      <a:pt x="81" y="751"/>
                    </a:lnTo>
                    <a:lnTo>
                      <a:pt x="84" y="747"/>
                    </a:lnTo>
                    <a:lnTo>
                      <a:pt x="89" y="728"/>
                    </a:lnTo>
                    <a:lnTo>
                      <a:pt x="81" y="719"/>
                    </a:lnTo>
                    <a:lnTo>
                      <a:pt x="54" y="714"/>
                    </a:lnTo>
                    <a:lnTo>
                      <a:pt x="48" y="698"/>
                    </a:lnTo>
                    <a:lnTo>
                      <a:pt x="33" y="678"/>
                    </a:lnTo>
                    <a:lnTo>
                      <a:pt x="31" y="668"/>
                    </a:lnTo>
                    <a:lnTo>
                      <a:pt x="33" y="661"/>
                    </a:lnTo>
                    <a:lnTo>
                      <a:pt x="47" y="648"/>
                    </a:lnTo>
                    <a:lnTo>
                      <a:pt x="55" y="633"/>
                    </a:lnTo>
                    <a:lnTo>
                      <a:pt x="55" y="629"/>
                    </a:lnTo>
                    <a:lnTo>
                      <a:pt x="55" y="624"/>
                    </a:lnTo>
                    <a:lnTo>
                      <a:pt x="54" y="617"/>
                    </a:lnTo>
                    <a:lnTo>
                      <a:pt x="50" y="611"/>
                    </a:lnTo>
                    <a:lnTo>
                      <a:pt x="42" y="583"/>
                    </a:lnTo>
                    <a:lnTo>
                      <a:pt x="62" y="555"/>
                    </a:lnTo>
                    <a:lnTo>
                      <a:pt x="91" y="527"/>
                    </a:lnTo>
                    <a:lnTo>
                      <a:pt x="103" y="514"/>
                    </a:lnTo>
                    <a:lnTo>
                      <a:pt x="113" y="504"/>
                    </a:lnTo>
                    <a:lnTo>
                      <a:pt x="117" y="500"/>
                    </a:lnTo>
                    <a:lnTo>
                      <a:pt x="124" y="495"/>
                    </a:lnTo>
                    <a:lnTo>
                      <a:pt x="132" y="477"/>
                    </a:lnTo>
                    <a:lnTo>
                      <a:pt x="132" y="476"/>
                    </a:lnTo>
                    <a:lnTo>
                      <a:pt x="130" y="474"/>
                    </a:lnTo>
                    <a:lnTo>
                      <a:pt x="130" y="472"/>
                    </a:lnTo>
                    <a:lnTo>
                      <a:pt x="124" y="447"/>
                    </a:lnTo>
                    <a:lnTo>
                      <a:pt x="124" y="426"/>
                    </a:lnTo>
                    <a:lnTo>
                      <a:pt x="125" y="425"/>
                    </a:lnTo>
                    <a:lnTo>
                      <a:pt x="141" y="405"/>
                    </a:lnTo>
                    <a:lnTo>
                      <a:pt x="153" y="421"/>
                    </a:lnTo>
                    <a:lnTo>
                      <a:pt x="166" y="426"/>
                    </a:lnTo>
                    <a:lnTo>
                      <a:pt x="182" y="425"/>
                    </a:lnTo>
                    <a:lnTo>
                      <a:pt x="201" y="442"/>
                    </a:lnTo>
                    <a:lnTo>
                      <a:pt x="204" y="442"/>
                    </a:lnTo>
                    <a:lnTo>
                      <a:pt x="199" y="463"/>
                    </a:lnTo>
                    <a:lnTo>
                      <a:pt x="194" y="460"/>
                    </a:lnTo>
                    <a:lnTo>
                      <a:pt x="190" y="469"/>
                    </a:lnTo>
                    <a:lnTo>
                      <a:pt x="190" y="474"/>
                    </a:lnTo>
                    <a:lnTo>
                      <a:pt x="177" y="485"/>
                    </a:lnTo>
                    <a:lnTo>
                      <a:pt x="168" y="500"/>
                    </a:lnTo>
                    <a:lnTo>
                      <a:pt x="165" y="511"/>
                    </a:lnTo>
                    <a:lnTo>
                      <a:pt x="185" y="511"/>
                    </a:lnTo>
                    <a:lnTo>
                      <a:pt x="197" y="518"/>
                    </a:lnTo>
                    <a:lnTo>
                      <a:pt x="201" y="522"/>
                    </a:lnTo>
                    <a:lnTo>
                      <a:pt x="221" y="536"/>
                    </a:lnTo>
                    <a:lnTo>
                      <a:pt x="228" y="534"/>
                    </a:lnTo>
                    <a:lnTo>
                      <a:pt x="230" y="559"/>
                    </a:lnTo>
                    <a:lnTo>
                      <a:pt x="237" y="566"/>
                    </a:lnTo>
                    <a:lnTo>
                      <a:pt x="245" y="580"/>
                    </a:lnTo>
                    <a:lnTo>
                      <a:pt x="245" y="583"/>
                    </a:lnTo>
                    <a:lnTo>
                      <a:pt x="245" y="585"/>
                    </a:lnTo>
                    <a:lnTo>
                      <a:pt x="252" y="603"/>
                    </a:lnTo>
                    <a:lnTo>
                      <a:pt x="257" y="603"/>
                    </a:lnTo>
                    <a:lnTo>
                      <a:pt x="240" y="624"/>
                    </a:lnTo>
                    <a:lnTo>
                      <a:pt x="238" y="634"/>
                    </a:lnTo>
                    <a:lnTo>
                      <a:pt x="247" y="633"/>
                    </a:lnTo>
                    <a:lnTo>
                      <a:pt x="264" y="626"/>
                    </a:lnTo>
                    <a:lnTo>
                      <a:pt x="267" y="629"/>
                    </a:lnTo>
                    <a:lnTo>
                      <a:pt x="272" y="634"/>
                    </a:lnTo>
                    <a:lnTo>
                      <a:pt x="286" y="633"/>
                    </a:lnTo>
                    <a:lnTo>
                      <a:pt x="286" y="640"/>
                    </a:lnTo>
                    <a:lnTo>
                      <a:pt x="295" y="643"/>
                    </a:lnTo>
                    <a:lnTo>
                      <a:pt x="303" y="643"/>
                    </a:lnTo>
                    <a:lnTo>
                      <a:pt x="308" y="641"/>
                    </a:lnTo>
                    <a:lnTo>
                      <a:pt x="312" y="626"/>
                    </a:lnTo>
                    <a:lnTo>
                      <a:pt x="317" y="619"/>
                    </a:lnTo>
                    <a:lnTo>
                      <a:pt x="324" y="599"/>
                    </a:lnTo>
                    <a:lnTo>
                      <a:pt x="334" y="592"/>
                    </a:lnTo>
                    <a:lnTo>
                      <a:pt x="341" y="580"/>
                    </a:lnTo>
                    <a:lnTo>
                      <a:pt x="332" y="578"/>
                    </a:lnTo>
                    <a:lnTo>
                      <a:pt x="334" y="574"/>
                    </a:lnTo>
                    <a:lnTo>
                      <a:pt x="319" y="564"/>
                    </a:lnTo>
                    <a:lnTo>
                      <a:pt x="305" y="557"/>
                    </a:lnTo>
                    <a:lnTo>
                      <a:pt x="302" y="550"/>
                    </a:lnTo>
                    <a:lnTo>
                      <a:pt x="298" y="541"/>
                    </a:lnTo>
                    <a:lnTo>
                      <a:pt x="298" y="537"/>
                    </a:lnTo>
                    <a:lnTo>
                      <a:pt x="286" y="527"/>
                    </a:lnTo>
                    <a:lnTo>
                      <a:pt x="288" y="520"/>
                    </a:lnTo>
                    <a:lnTo>
                      <a:pt x="307" y="506"/>
                    </a:lnTo>
                    <a:lnTo>
                      <a:pt x="296" y="481"/>
                    </a:lnTo>
                    <a:lnTo>
                      <a:pt x="298" y="462"/>
                    </a:lnTo>
                    <a:lnTo>
                      <a:pt x="334" y="449"/>
                    </a:lnTo>
                    <a:lnTo>
                      <a:pt x="341" y="433"/>
                    </a:lnTo>
                    <a:lnTo>
                      <a:pt x="334" y="405"/>
                    </a:lnTo>
                    <a:lnTo>
                      <a:pt x="355" y="395"/>
                    </a:lnTo>
                    <a:lnTo>
                      <a:pt x="360" y="395"/>
                    </a:lnTo>
                    <a:lnTo>
                      <a:pt x="373" y="375"/>
                    </a:lnTo>
                    <a:lnTo>
                      <a:pt x="387" y="366"/>
                    </a:lnTo>
                    <a:lnTo>
                      <a:pt x="394" y="368"/>
                    </a:lnTo>
                    <a:lnTo>
                      <a:pt x="402" y="354"/>
                    </a:lnTo>
                    <a:lnTo>
                      <a:pt x="406" y="336"/>
                    </a:lnTo>
                    <a:lnTo>
                      <a:pt x="416" y="328"/>
                    </a:lnTo>
                    <a:lnTo>
                      <a:pt x="420" y="319"/>
                    </a:lnTo>
                    <a:lnTo>
                      <a:pt x="431" y="317"/>
                    </a:lnTo>
                    <a:lnTo>
                      <a:pt x="433" y="292"/>
                    </a:lnTo>
                    <a:lnTo>
                      <a:pt x="452" y="266"/>
                    </a:lnTo>
                    <a:lnTo>
                      <a:pt x="455" y="252"/>
                    </a:lnTo>
                    <a:lnTo>
                      <a:pt x="461" y="243"/>
                    </a:lnTo>
                    <a:lnTo>
                      <a:pt x="461" y="227"/>
                    </a:lnTo>
                    <a:lnTo>
                      <a:pt x="450" y="215"/>
                    </a:lnTo>
                    <a:lnTo>
                      <a:pt x="454" y="195"/>
                    </a:lnTo>
                    <a:lnTo>
                      <a:pt x="449" y="188"/>
                    </a:lnTo>
                    <a:lnTo>
                      <a:pt x="447" y="171"/>
                    </a:lnTo>
                    <a:lnTo>
                      <a:pt x="435" y="162"/>
                    </a:lnTo>
                    <a:lnTo>
                      <a:pt x="431" y="148"/>
                    </a:lnTo>
                    <a:lnTo>
                      <a:pt x="445" y="142"/>
                    </a:lnTo>
                    <a:lnTo>
                      <a:pt x="449" y="113"/>
                    </a:lnTo>
                    <a:lnTo>
                      <a:pt x="464" y="105"/>
                    </a:lnTo>
                    <a:lnTo>
                      <a:pt x="502" y="102"/>
                    </a:lnTo>
                    <a:lnTo>
                      <a:pt x="502" y="109"/>
                    </a:lnTo>
                    <a:lnTo>
                      <a:pt x="510" y="121"/>
                    </a:lnTo>
                    <a:lnTo>
                      <a:pt x="524" y="132"/>
                    </a:lnTo>
                    <a:lnTo>
                      <a:pt x="534" y="118"/>
                    </a:lnTo>
                    <a:lnTo>
                      <a:pt x="544" y="107"/>
                    </a:lnTo>
                    <a:lnTo>
                      <a:pt x="556" y="104"/>
                    </a:lnTo>
                    <a:lnTo>
                      <a:pt x="558" y="134"/>
                    </a:lnTo>
                    <a:lnTo>
                      <a:pt x="555" y="174"/>
                    </a:lnTo>
                    <a:lnTo>
                      <a:pt x="558" y="199"/>
                    </a:lnTo>
                    <a:lnTo>
                      <a:pt x="560" y="206"/>
                    </a:lnTo>
                    <a:lnTo>
                      <a:pt x="570" y="213"/>
                    </a:lnTo>
                    <a:lnTo>
                      <a:pt x="582" y="225"/>
                    </a:lnTo>
                    <a:lnTo>
                      <a:pt x="599" y="257"/>
                    </a:lnTo>
                    <a:lnTo>
                      <a:pt x="606" y="262"/>
                    </a:lnTo>
                    <a:lnTo>
                      <a:pt x="614" y="262"/>
                    </a:lnTo>
                    <a:lnTo>
                      <a:pt x="625" y="268"/>
                    </a:lnTo>
                    <a:lnTo>
                      <a:pt x="661" y="273"/>
                    </a:lnTo>
                    <a:lnTo>
                      <a:pt x="681" y="264"/>
                    </a:lnTo>
                    <a:lnTo>
                      <a:pt x="700" y="269"/>
                    </a:lnTo>
                    <a:lnTo>
                      <a:pt x="705" y="248"/>
                    </a:lnTo>
                    <a:lnTo>
                      <a:pt x="707" y="239"/>
                    </a:lnTo>
                    <a:lnTo>
                      <a:pt x="712" y="227"/>
                    </a:lnTo>
                    <a:lnTo>
                      <a:pt x="721" y="227"/>
                    </a:lnTo>
                    <a:lnTo>
                      <a:pt x="738" y="236"/>
                    </a:lnTo>
                    <a:lnTo>
                      <a:pt x="763" y="224"/>
                    </a:lnTo>
                    <a:lnTo>
                      <a:pt x="772" y="215"/>
                    </a:lnTo>
                    <a:lnTo>
                      <a:pt x="797" y="209"/>
                    </a:lnTo>
                    <a:lnTo>
                      <a:pt x="813" y="201"/>
                    </a:lnTo>
                    <a:lnTo>
                      <a:pt x="821" y="213"/>
                    </a:lnTo>
                    <a:lnTo>
                      <a:pt x="839" y="202"/>
                    </a:lnTo>
                    <a:lnTo>
                      <a:pt x="856" y="224"/>
                    </a:lnTo>
                    <a:lnTo>
                      <a:pt x="862" y="227"/>
                    </a:lnTo>
                    <a:lnTo>
                      <a:pt x="857" y="248"/>
                    </a:lnTo>
                    <a:lnTo>
                      <a:pt x="864" y="257"/>
                    </a:lnTo>
                    <a:lnTo>
                      <a:pt x="862" y="276"/>
                    </a:lnTo>
                    <a:lnTo>
                      <a:pt x="864" y="276"/>
                    </a:lnTo>
                    <a:lnTo>
                      <a:pt x="897" y="292"/>
                    </a:lnTo>
                    <a:lnTo>
                      <a:pt x="895" y="315"/>
                    </a:lnTo>
                    <a:lnTo>
                      <a:pt x="893" y="321"/>
                    </a:lnTo>
                    <a:lnTo>
                      <a:pt x="907" y="329"/>
                    </a:lnTo>
                    <a:lnTo>
                      <a:pt x="921" y="321"/>
                    </a:lnTo>
                    <a:lnTo>
                      <a:pt x="922" y="322"/>
                    </a:lnTo>
                    <a:lnTo>
                      <a:pt x="941" y="324"/>
                    </a:lnTo>
                    <a:lnTo>
                      <a:pt x="967" y="298"/>
                    </a:lnTo>
                    <a:lnTo>
                      <a:pt x="958" y="284"/>
                    </a:lnTo>
                    <a:lnTo>
                      <a:pt x="958" y="282"/>
                    </a:lnTo>
                    <a:lnTo>
                      <a:pt x="946" y="259"/>
                    </a:lnTo>
                    <a:lnTo>
                      <a:pt x="929" y="246"/>
                    </a:lnTo>
                    <a:lnTo>
                      <a:pt x="926" y="232"/>
                    </a:lnTo>
                    <a:lnTo>
                      <a:pt x="929" y="224"/>
                    </a:lnTo>
                    <a:lnTo>
                      <a:pt x="939" y="213"/>
                    </a:lnTo>
                    <a:lnTo>
                      <a:pt x="941" y="201"/>
                    </a:lnTo>
                    <a:lnTo>
                      <a:pt x="957" y="197"/>
                    </a:lnTo>
                    <a:lnTo>
                      <a:pt x="962" y="180"/>
                    </a:lnTo>
                    <a:lnTo>
                      <a:pt x="953" y="174"/>
                    </a:lnTo>
                    <a:lnTo>
                      <a:pt x="950" y="167"/>
                    </a:lnTo>
                    <a:lnTo>
                      <a:pt x="941" y="160"/>
                    </a:lnTo>
                    <a:lnTo>
                      <a:pt x="922" y="169"/>
                    </a:lnTo>
                    <a:lnTo>
                      <a:pt x="904" y="165"/>
                    </a:lnTo>
                    <a:lnTo>
                      <a:pt x="898" y="157"/>
                    </a:lnTo>
                    <a:lnTo>
                      <a:pt x="890" y="153"/>
                    </a:lnTo>
                    <a:lnTo>
                      <a:pt x="892" y="139"/>
                    </a:lnTo>
                    <a:lnTo>
                      <a:pt x="890" y="105"/>
                    </a:lnTo>
                    <a:lnTo>
                      <a:pt x="893" y="98"/>
                    </a:lnTo>
                    <a:lnTo>
                      <a:pt x="890" y="77"/>
                    </a:lnTo>
                    <a:lnTo>
                      <a:pt x="910" y="58"/>
                    </a:lnTo>
                    <a:lnTo>
                      <a:pt x="910" y="49"/>
                    </a:lnTo>
                    <a:lnTo>
                      <a:pt x="919" y="46"/>
                    </a:lnTo>
                    <a:lnTo>
                      <a:pt x="924" y="21"/>
                    </a:lnTo>
                    <a:lnTo>
                      <a:pt x="933" y="21"/>
                    </a:lnTo>
                    <a:lnTo>
                      <a:pt x="970" y="8"/>
                    </a:lnTo>
                    <a:lnTo>
                      <a:pt x="986" y="12"/>
                    </a:lnTo>
                    <a:lnTo>
                      <a:pt x="1001" y="0"/>
                    </a:lnTo>
                    <a:lnTo>
                      <a:pt x="1011" y="16"/>
                    </a:lnTo>
                    <a:lnTo>
                      <a:pt x="1003" y="33"/>
                    </a:lnTo>
                    <a:lnTo>
                      <a:pt x="1011" y="49"/>
                    </a:lnTo>
                    <a:lnTo>
                      <a:pt x="1023" y="47"/>
                    </a:lnTo>
                    <a:lnTo>
                      <a:pt x="1035" y="60"/>
                    </a:lnTo>
                    <a:lnTo>
                      <a:pt x="1039" y="67"/>
                    </a:lnTo>
                    <a:lnTo>
                      <a:pt x="1054" y="67"/>
                    </a:lnTo>
                    <a:lnTo>
                      <a:pt x="1063" y="72"/>
                    </a:lnTo>
                    <a:lnTo>
                      <a:pt x="1071" y="63"/>
                    </a:lnTo>
                    <a:lnTo>
                      <a:pt x="1098" y="70"/>
                    </a:lnTo>
                    <a:lnTo>
                      <a:pt x="1107" y="68"/>
                    </a:lnTo>
                    <a:lnTo>
                      <a:pt x="1114" y="74"/>
                    </a:lnTo>
                    <a:lnTo>
                      <a:pt x="1124" y="83"/>
                    </a:lnTo>
                    <a:lnTo>
                      <a:pt x="1128" y="98"/>
                    </a:lnTo>
                    <a:lnTo>
                      <a:pt x="1140" y="111"/>
                    </a:lnTo>
                    <a:lnTo>
                      <a:pt x="1169" y="111"/>
                    </a:lnTo>
                    <a:lnTo>
                      <a:pt x="1186" y="118"/>
                    </a:lnTo>
                    <a:lnTo>
                      <a:pt x="1211" y="132"/>
                    </a:lnTo>
                    <a:lnTo>
                      <a:pt x="1225" y="148"/>
                    </a:lnTo>
                    <a:lnTo>
                      <a:pt x="1222" y="167"/>
                    </a:lnTo>
                    <a:lnTo>
                      <a:pt x="1228" y="180"/>
                    </a:lnTo>
                    <a:lnTo>
                      <a:pt x="1217" y="201"/>
                    </a:lnTo>
                    <a:lnTo>
                      <a:pt x="1196" y="206"/>
                    </a:lnTo>
                    <a:lnTo>
                      <a:pt x="1181" y="213"/>
                    </a:lnTo>
                    <a:lnTo>
                      <a:pt x="1179" y="218"/>
                    </a:lnTo>
                    <a:lnTo>
                      <a:pt x="1170" y="220"/>
                    </a:lnTo>
                    <a:lnTo>
                      <a:pt x="1163" y="231"/>
                    </a:lnTo>
                    <a:lnTo>
                      <a:pt x="1191" y="245"/>
                    </a:lnTo>
                    <a:lnTo>
                      <a:pt x="1198" y="266"/>
                    </a:lnTo>
                    <a:lnTo>
                      <a:pt x="1189" y="280"/>
                    </a:lnTo>
                    <a:lnTo>
                      <a:pt x="1199" y="291"/>
                    </a:lnTo>
                    <a:lnTo>
                      <a:pt x="1201" y="312"/>
                    </a:lnTo>
                    <a:lnTo>
                      <a:pt x="1194" y="322"/>
                    </a:lnTo>
                    <a:lnTo>
                      <a:pt x="1194" y="324"/>
                    </a:lnTo>
                    <a:lnTo>
                      <a:pt x="1179" y="354"/>
                    </a:lnTo>
                    <a:lnTo>
                      <a:pt x="1189" y="373"/>
                    </a:lnTo>
                    <a:lnTo>
                      <a:pt x="1186" y="386"/>
                    </a:lnTo>
                    <a:lnTo>
                      <a:pt x="1177" y="426"/>
                    </a:lnTo>
                    <a:lnTo>
                      <a:pt x="1158" y="442"/>
                    </a:lnTo>
                    <a:lnTo>
                      <a:pt x="1145" y="456"/>
                    </a:lnTo>
                    <a:lnTo>
                      <a:pt x="1146" y="481"/>
                    </a:lnTo>
                    <a:lnTo>
                      <a:pt x="1138" y="483"/>
                    </a:lnTo>
                    <a:lnTo>
                      <a:pt x="1129" y="504"/>
                    </a:lnTo>
                    <a:lnTo>
                      <a:pt x="1126" y="520"/>
                    </a:lnTo>
                    <a:lnTo>
                      <a:pt x="1145" y="525"/>
                    </a:lnTo>
                    <a:lnTo>
                      <a:pt x="1148" y="548"/>
                    </a:lnTo>
                    <a:lnTo>
                      <a:pt x="1146" y="555"/>
                    </a:lnTo>
                    <a:lnTo>
                      <a:pt x="1153" y="562"/>
                    </a:lnTo>
                    <a:lnTo>
                      <a:pt x="1157" y="578"/>
                    </a:lnTo>
                    <a:lnTo>
                      <a:pt x="1155" y="581"/>
                    </a:lnTo>
                    <a:lnTo>
                      <a:pt x="1148" y="590"/>
                    </a:lnTo>
                    <a:lnTo>
                      <a:pt x="1155" y="599"/>
                    </a:lnTo>
                    <a:lnTo>
                      <a:pt x="1155" y="638"/>
                    </a:lnTo>
                    <a:lnTo>
                      <a:pt x="1165" y="640"/>
                    </a:lnTo>
                    <a:lnTo>
                      <a:pt x="1179" y="648"/>
                    </a:lnTo>
                    <a:lnTo>
                      <a:pt x="1170" y="654"/>
                    </a:lnTo>
                    <a:lnTo>
                      <a:pt x="1175" y="671"/>
                    </a:lnTo>
                    <a:lnTo>
                      <a:pt x="1179" y="671"/>
                    </a:lnTo>
                    <a:lnTo>
                      <a:pt x="1201" y="668"/>
                    </a:lnTo>
                    <a:lnTo>
                      <a:pt x="1211" y="661"/>
                    </a:lnTo>
                    <a:lnTo>
                      <a:pt x="1232" y="654"/>
                    </a:lnTo>
                    <a:lnTo>
                      <a:pt x="1235" y="657"/>
                    </a:lnTo>
                    <a:lnTo>
                      <a:pt x="1244" y="638"/>
                    </a:lnTo>
                    <a:lnTo>
                      <a:pt x="1249" y="636"/>
                    </a:lnTo>
                    <a:lnTo>
                      <a:pt x="1264" y="631"/>
                    </a:lnTo>
                    <a:lnTo>
                      <a:pt x="1268" y="627"/>
                    </a:lnTo>
                    <a:lnTo>
                      <a:pt x="1280" y="629"/>
                    </a:lnTo>
                    <a:lnTo>
                      <a:pt x="1297" y="629"/>
                    </a:lnTo>
                    <a:lnTo>
                      <a:pt x="1300" y="636"/>
                    </a:lnTo>
                    <a:lnTo>
                      <a:pt x="1311" y="626"/>
                    </a:lnTo>
                    <a:lnTo>
                      <a:pt x="1324" y="631"/>
                    </a:lnTo>
                    <a:lnTo>
                      <a:pt x="1341" y="629"/>
                    </a:lnTo>
                    <a:lnTo>
                      <a:pt x="1352" y="634"/>
                    </a:lnTo>
                    <a:lnTo>
                      <a:pt x="1329" y="666"/>
                    </a:lnTo>
                    <a:lnTo>
                      <a:pt x="1305" y="705"/>
                    </a:lnTo>
                    <a:lnTo>
                      <a:pt x="1287" y="735"/>
                    </a:lnTo>
                    <a:lnTo>
                      <a:pt x="1261" y="768"/>
                    </a:lnTo>
                    <a:lnTo>
                      <a:pt x="1227" y="812"/>
                    </a:lnTo>
                    <a:lnTo>
                      <a:pt x="1228" y="835"/>
                    </a:lnTo>
                    <a:lnTo>
                      <a:pt x="1230" y="848"/>
                    </a:lnTo>
                    <a:lnTo>
                      <a:pt x="1232" y="872"/>
                    </a:lnTo>
                    <a:lnTo>
                      <a:pt x="1234" y="886"/>
                    </a:lnTo>
                    <a:lnTo>
                      <a:pt x="1235" y="911"/>
                    </a:lnTo>
                    <a:lnTo>
                      <a:pt x="1235" y="941"/>
                    </a:lnTo>
                    <a:lnTo>
                      <a:pt x="1223" y="941"/>
                    </a:lnTo>
                    <a:lnTo>
                      <a:pt x="1227" y="946"/>
                    </a:lnTo>
                    <a:lnTo>
                      <a:pt x="1239" y="945"/>
                    </a:lnTo>
                    <a:lnTo>
                      <a:pt x="1239" y="962"/>
                    </a:lnTo>
                    <a:lnTo>
                      <a:pt x="1244" y="962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87FFC543-C949-0243-978F-0FE1DB719B7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797981" y="2629520"/>
                <a:ext cx="235035" cy="202734"/>
              </a:xfrm>
              <a:custGeom>
                <a:avLst/>
                <a:gdLst>
                  <a:gd name="T0" fmla="*/ 0 w 445"/>
                  <a:gd name="T1" fmla="*/ 3 h 378"/>
                  <a:gd name="T2" fmla="*/ 3 w 445"/>
                  <a:gd name="T3" fmla="*/ 0 h 378"/>
                  <a:gd name="T4" fmla="*/ 14 w 445"/>
                  <a:gd name="T5" fmla="*/ 3 h 378"/>
                  <a:gd name="T6" fmla="*/ 15 w 445"/>
                  <a:gd name="T7" fmla="*/ 9 h 378"/>
                  <a:gd name="T8" fmla="*/ 16 w 445"/>
                  <a:gd name="T9" fmla="*/ 9 h 378"/>
                  <a:gd name="T10" fmla="*/ 10 w 445"/>
                  <a:gd name="T11" fmla="*/ 16 h 378"/>
                  <a:gd name="T12" fmla="*/ 14 w 445"/>
                  <a:gd name="T13" fmla="*/ 20 h 378"/>
                  <a:gd name="T14" fmla="*/ 6 w 445"/>
                  <a:gd name="T15" fmla="*/ 25 h 378"/>
                  <a:gd name="T16" fmla="*/ 7 w 445"/>
                  <a:gd name="T17" fmla="*/ 29 h 378"/>
                  <a:gd name="T18" fmla="*/ 14 w 445"/>
                  <a:gd name="T19" fmla="*/ 31 h 378"/>
                  <a:gd name="T20" fmla="*/ 12 w 445"/>
                  <a:gd name="T21" fmla="*/ 38 h 378"/>
                  <a:gd name="T22" fmla="*/ 18 w 445"/>
                  <a:gd name="T23" fmla="*/ 38 h 378"/>
                  <a:gd name="T24" fmla="*/ 18 w 445"/>
                  <a:gd name="T25" fmla="*/ 46 h 378"/>
                  <a:gd name="T26" fmla="*/ 20 w 445"/>
                  <a:gd name="T27" fmla="*/ 47 h 378"/>
                  <a:gd name="T28" fmla="*/ 23 w 445"/>
                  <a:gd name="T29" fmla="*/ 45 h 378"/>
                  <a:gd name="T30" fmla="*/ 31 w 445"/>
                  <a:gd name="T31" fmla="*/ 38 h 378"/>
                  <a:gd name="T32" fmla="*/ 43 w 445"/>
                  <a:gd name="T33" fmla="*/ 51 h 378"/>
                  <a:gd name="T34" fmla="*/ 45 w 445"/>
                  <a:gd name="T35" fmla="*/ 53 h 378"/>
                  <a:gd name="T36" fmla="*/ 47 w 445"/>
                  <a:gd name="T37" fmla="*/ 58 h 378"/>
                  <a:gd name="T38" fmla="*/ 55 w 445"/>
                  <a:gd name="T39" fmla="*/ 61 h 378"/>
                  <a:gd name="T40" fmla="*/ 57 w 445"/>
                  <a:gd name="T41" fmla="*/ 61 h 378"/>
                  <a:gd name="T42" fmla="*/ 59 w 445"/>
                  <a:gd name="T43" fmla="*/ 61 h 378"/>
                  <a:gd name="T44" fmla="*/ 61 w 445"/>
                  <a:gd name="T45" fmla="*/ 65 h 378"/>
                  <a:gd name="T46" fmla="*/ 69 w 445"/>
                  <a:gd name="T47" fmla="*/ 66 h 378"/>
                  <a:gd name="T48" fmla="*/ 69 w 445"/>
                  <a:gd name="T49" fmla="*/ 72 h 378"/>
                  <a:gd name="T50" fmla="*/ 72 w 445"/>
                  <a:gd name="T51" fmla="*/ 75 h 378"/>
                  <a:gd name="T52" fmla="*/ 80 w 445"/>
                  <a:gd name="T53" fmla="*/ 77 h 378"/>
                  <a:gd name="T54" fmla="*/ 85 w 445"/>
                  <a:gd name="T55" fmla="*/ 82 h 378"/>
                  <a:gd name="T56" fmla="*/ 84 w 445"/>
                  <a:gd name="T57" fmla="*/ 93 h 378"/>
                  <a:gd name="T58" fmla="*/ 88 w 445"/>
                  <a:gd name="T59" fmla="*/ 94 h 378"/>
                  <a:gd name="T60" fmla="*/ 92 w 445"/>
                  <a:gd name="T61" fmla="*/ 92 h 378"/>
                  <a:gd name="T62" fmla="*/ 94 w 445"/>
                  <a:gd name="T63" fmla="*/ 94 h 378"/>
                  <a:gd name="T64" fmla="*/ 97 w 445"/>
                  <a:gd name="T65" fmla="*/ 94 h 378"/>
                  <a:gd name="T66" fmla="*/ 96 w 445"/>
                  <a:gd name="T67" fmla="*/ 100 h 378"/>
                  <a:gd name="T68" fmla="*/ 92 w 445"/>
                  <a:gd name="T69" fmla="*/ 103 h 378"/>
                  <a:gd name="T70" fmla="*/ 97 w 445"/>
                  <a:gd name="T71" fmla="*/ 108 h 378"/>
                  <a:gd name="T72" fmla="*/ 103 w 445"/>
                  <a:gd name="T73" fmla="*/ 111 h 378"/>
                  <a:gd name="T74" fmla="*/ 109 w 445"/>
                  <a:gd name="T75" fmla="*/ 113 h 378"/>
                  <a:gd name="T76" fmla="*/ 110 w 445"/>
                  <a:gd name="T77" fmla="*/ 107 h 378"/>
                  <a:gd name="T78" fmla="*/ 117 w 445"/>
                  <a:gd name="T79" fmla="*/ 110 h 378"/>
                  <a:gd name="T80" fmla="*/ 120 w 445"/>
                  <a:gd name="T81" fmla="*/ 103 h 378"/>
                  <a:gd name="T82" fmla="*/ 121 w 445"/>
                  <a:gd name="T83" fmla="*/ 103 h 378"/>
                  <a:gd name="T84" fmla="*/ 134 w 445"/>
                  <a:gd name="T85" fmla="*/ 107 h 378"/>
                  <a:gd name="T86" fmla="*/ 135 w 445"/>
                  <a:gd name="T87" fmla="*/ 107 h 378"/>
                  <a:gd name="T88" fmla="*/ 136 w 445"/>
                  <a:gd name="T89" fmla="*/ 108 h 378"/>
                  <a:gd name="T90" fmla="*/ 128 w 445"/>
                  <a:gd name="T91" fmla="*/ 113 h 378"/>
                  <a:gd name="T92" fmla="*/ 130 w 445"/>
                  <a:gd name="T93" fmla="*/ 118 h 378"/>
                  <a:gd name="T94" fmla="*/ 128 w 445"/>
                  <a:gd name="T95" fmla="*/ 124 h 378"/>
                  <a:gd name="T96" fmla="*/ 128 w 445"/>
                  <a:gd name="T97" fmla="*/ 125 h 378"/>
                  <a:gd name="T98" fmla="*/ 136 w 445"/>
                  <a:gd name="T99" fmla="*/ 125 h 378"/>
                  <a:gd name="T100" fmla="*/ 141 w 445"/>
                  <a:gd name="T101" fmla="*/ 129 h 378"/>
                  <a:gd name="T102" fmla="*/ 142 w 445"/>
                  <a:gd name="T103" fmla="*/ 129 h 378"/>
                  <a:gd name="T104" fmla="*/ 146 w 445"/>
                  <a:gd name="T105" fmla="*/ 130 h 378"/>
                  <a:gd name="T106" fmla="*/ 151 w 445"/>
                  <a:gd name="T107" fmla="*/ 127 h 378"/>
                  <a:gd name="T108" fmla="*/ 151 w 445"/>
                  <a:gd name="T109" fmla="*/ 130 h 378"/>
                  <a:gd name="T110" fmla="*/ 150 w 445"/>
                  <a:gd name="T111" fmla="*/ 135 h 378"/>
                  <a:gd name="T112" fmla="*/ 155 w 445"/>
                  <a:gd name="T113" fmla="*/ 140 h 378"/>
                  <a:gd name="T114" fmla="*/ 158 w 445"/>
                  <a:gd name="T115" fmla="*/ 141 h 378"/>
                  <a:gd name="T116" fmla="*/ 166 w 445"/>
                  <a:gd name="T117" fmla="*/ 146 h 378"/>
                  <a:gd name="T118" fmla="*/ 181 w 445"/>
                  <a:gd name="T119" fmla="*/ 154 h 378"/>
                  <a:gd name="T120" fmla="*/ 188 w 445"/>
                  <a:gd name="T121" fmla="*/ 157 h 378"/>
                  <a:gd name="T122" fmla="*/ 191 w 445"/>
                  <a:gd name="T123" fmla="*/ 160 h 378"/>
                  <a:gd name="T124" fmla="*/ 190 w 445"/>
                  <a:gd name="T125" fmla="*/ 163 h 37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45" h="378">
                    <a:moveTo>
                      <a:pt x="0" y="7"/>
                    </a:moveTo>
                    <a:lnTo>
                      <a:pt x="7" y="0"/>
                    </a:lnTo>
                    <a:lnTo>
                      <a:pt x="32" y="7"/>
                    </a:lnTo>
                    <a:lnTo>
                      <a:pt x="36" y="20"/>
                    </a:lnTo>
                    <a:lnTo>
                      <a:pt x="37" y="20"/>
                    </a:lnTo>
                    <a:lnTo>
                      <a:pt x="24" y="37"/>
                    </a:lnTo>
                    <a:lnTo>
                      <a:pt x="32" y="46"/>
                    </a:lnTo>
                    <a:lnTo>
                      <a:pt x="15" y="58"/>
                    </a:lnTo>
                    <a:lnTo>
                      <a:pt x="17" y="67"/>
                    </a:lnTo>
                    <a:lnTo>
                      <a:pt x="32" y="73"/>
                    </a:lnTo>
                    <a:lnTo>
                      <a:pt x="29" y="87"/>
                    </a:lnTo>
                    <a:lnTo>
                      <a:pt x="43" y="87"/>
                    </a:lnTo>
                    <a:lnTo>
                      <a:pt x="41" y="106"/>
                    </a:lnTo>
                    <a:lnTo>
                      <a:pt x="46" y="110"/>
                    </a:lnTo>
                    <a:lnTo>
                      <a:pt x="53" y="104"/>
                    </a:lnTo>
                    <a:lnTo>
                      <a:pt x="73" y="88"/>
                    </a:lnTo>
                    <a:lnTo>
                      <a:pt x="101" y="118"/>
                    </a:lnTo>
                    <a:lnTo>
                      <a:pt x="106" y="122"/>
                    </a:lnTo>
                    <a:lnTo>
                      <a:pt x="109" y="134"/>
                    </a:lnTo>
                    <a:lnTo>
                      <a:pt x="128" y="141"/>
                    </a:lnTo>
                    <a:lnTo>
                      <a:pt x="133" y="141"/>
                    </a:lnTo>
                    <a:lnTo>
                      <a:pt x="138" y="141"/>
                    </a:lnTo>
                    <a:lnTo>
                      <a:pt x="142" y="150"/>
                    </a:lnTo>
                    <a:lnTo>
                      <a:pt x="161" y="154"/>
                    </a:lnTo>
                    <a:lnTo>
                      <a:pt x="161" y="168"/>
                    </a:lnTo>
                    <a:lnTo>
                      <a:pt x="167" y="175"/>
                    </a:lnTo>
                    <a:lnTo>
                      <a:pt x="186" y="178"/>
                    </a:lnTo>
                    <a:lnTo>
                      <a:pt x="197" y="191"/>
                    </a:lnTo>
                    <a:lnTo>
                      <a:pt x="195" y="215"/>
                    </a:lnTo>
                    <a:lnTo>
                      <a:pt x="205" y="219"/>
                    </a:lnTo>
                    <a:lnTo>
                      <a:pt x="215" y="214"/>
                    </a:lnTo>
                    <a:lnTo>
                      <a:pt x="219" y="219"/>
                    </a:lnTo>
                    <a:lnTo>
                      <a:pt x="227" y="219"/>
                    </a:lnTo>
                    <a:lnTo>
                      <a:pt x="224" y="231"/>
                    </a:lnTo>
                    <a:lnTo>
                      <a:pt x="215" y="240"/>
                    </a:lnTo>
                    <a:lnTo>
                      <a:pt x="227" y="251"/>
                    </a:lnTo>
                    <a:lnTo>
                      <a:pt x="241" y="258"/>
                    </a:lnTo>
                    <a:lnTo>
                      <a:pt x="255" y="261"/>
                    </a:lnTo>
                    <a:lnTo>
                      <a:pt x="256" y="247"/>
                    </a:lnTo>
                    <a:lnTo>
                      <a:pt x="272" y="256"/>
                    </a:lnTo>
                    <a:lnTo>
                      <a:pt x="279" y="240"/>
                    </a:lnTo>
                    <a:lnTo>
                      <a:pt x="282" y="238"/>
                    </a:lnTo>
                    <a:lnTo>
                      <a:pt x="313" y="249"/>
                    </a:lnTo>
                    <a:lnTo>
                      <a:pt x="315" y="249"/>
                    </a:lnTo>
                    <a:lnTo>
                      <a:pt x="316" y="251"/>
                    </a:lnTo>
                    <a:lnTo>
                      <a:pt x="299" y="263"/>
                    </a:lnTo>
                    <a:lnTo>
                      <a:pt x="304" y="274"/>
                    </a:lnTo>
                    <a:lnTo>
                      <a:pt x="299" y="288"/>
                    </a:lnTo>
                    <a:lnTo>
                      <a:pt x="299" y="289"/>
                    </a:lnTo>
                    <a:lnTo>
                      <a:pt x="316" y="291"/>
                    </a:lnTo>
                    <a:lnTo>
                      <a:pt x="328" y="298"/>
                    </a:lnTo>
                    <a:lnTo>
                      <a:pt x="330" y="300"/>
                    </a:lnTo>
                    <a:lnTo>
                      <a:pt x="340" y="302"/>
                    </a:lnTo>
                    <a:lnTo>
                      <a:pt x="352" y="295"/>
                    </a:lnTo>
                    <a:lnTo>
                      <a:pt x="352" y="302"/>
                    </a:lnTo>
                    <a:lnTo>
                      <a:pt x="349" y="312"/>
                    </a:lnTo>
                    <a:lnTo>
                      <a:pt x="361" y="325"/>
                    </a:lnTo>
                    <a:lnTo>
                      <a:pt x="369" y="326"/>
                    </a:lnTo>
                    <a:lnTo>
                      <a:pt x="386" y="339"/>
                    </a:lnTo>
                    <a:lnTo>
                      <a:pt x="421" y="358"/>
                    </a:lnTo>
                    <a:lnTo>
                      <a:pt x="438" y="363"/>
                    </a:lnTo>
                    <a:lnTo>
                      <a:pt x="445" y="371"/>
                    </a:lnTo>
                    <a:lnTo>
                      <a:pt x="443" y="378"/>
                    </a:lnTo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EFAE899A-6716-0B48-8442-98134F9A8CF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395523" y="2968947"/>
                <a:ext cx="3692" cy="3731"/>
              </a:xfrm>
              <a:custGeom>
                <a:avLst/>
                <a:gdLst>
                  <a:gd name="T0" fmla="*/ 0 w 9"/>
                  <a:gd name="T1" fmla="*/ 3 h 4"/>
                  <a:gd name="T2" fmla="*/ 3 w 9"/>
                  <a:gd name="T3" fmla="*/ 2 h 4"/>
                  <a:gd name="T4" fmla="*/ 1 w 9"/>
                  <a:gd name="T5" fmla="*/ 0 h 4"/>
                  <a:gd name="T6" fmla="*/ 0 w 9"/>
                  <a:gd name="T7" fmla="*/ 3 h 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lnTo>
                      <a:pt x="9" y="2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69F1D7CB-44FC-FF4C-9A26-655C26CBD27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394544" y="2972833"/>
                <a:ext cx="1231" cy="3731"/>
              </a:xfrm>
              <a:custGeom>
                <a:avLst/>
                <a:gdLst>
                  <a:gd name="T0" fmla="*/ 0 w 4"/>
                  <a:gd name="T1" fmla="*/ 3 h 3"/>
                  <a:gd name="T2" fmla="*/ 1 w 4"/>
                  <a:gd name="T3" fmla="*/ 3 h 3"/>
                  <a:gd name="T4" fmla="*/ 1 w 4"/>
                  <a:gd name="T5" fmla="*/ 0 h 3"/>
                  <a:gd name="T6" fmla="*/ 0 w 4"/>
                  <a:gd name="T7" fmla="*/ 3 h 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lnTo>
                      <a:pt x="4" y="3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FCE4BB5C-7346-354C-9F6E-0FFEB83D7D5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258035" y="2435658"/>
                <a:ext cx="8614" cy="7462"/>
              </a:xfrm>
              <a:custGeom>
                <a:avLst/>
                <a:gdLst>
                  <a:gd name="T0" fmla="*/ 3 w 10"/>
                  <a:gd name="T1" fmla="*/ 0 h 16"/>
                  <a:gd name="T2" fmla="*/ 5 w 10"/>
                  <a:gd name="T3" fmla="*/ 0 h 16"/>
                  <a:gd name="T4" fmla="*/ 4 w 10"/>
                  <a:gd name="T5" fmla="*/ 6 h 16"/>
                  <a:gd name="T6" fmla="*/ 0 w 10"/>
                  <a:gd name="T7" fmla="*/ 6 h 16"/>
                  <a:gd name="T8" fmla="*/ 3 w 10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0"/>
                    </a:moveTo>
                    <a:lnTo>
                      <a:pt x="10" y="0"/>
                    </a:lnTo>
                    <a:lnTo>
                      <a:pt x="8" y="16"/>
                    </a:lnTo>
                    <a:lnTo>
                      <a:pt x="0" y="1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1E79FC6C-F64C-0846-A5FA-857527D2AF8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547714" y="3036354"/>
                <a:ext cx="819547" cy="901731"/>
              </a:xfrm>
              <a:custGeom>
                <a:avLst/>
                <a:gdLst>
                  <a:gd name="T0" fmla="*/ 338 w 1546"/>
                  <a:gd name="T1" fmla="*/ 131 h 1670"/>
                  <a:gd name="T2" fmla="*/ 317 w 1546"/>
                  <a:gd name="T3" fmla="*/ 125 h 1670"/>
                  <a:gd name="T4" fmla="*/ 290 w 1546"/>
                  <a:gd name="T5" fmla="*/ 129 h 1670"/>
                  <a:gd name="T6" fmla="*/ 254 w 1546"/>
                  <a:gd name="T7" fmla="*/ 109 h 1670"/>
                  <a:gd name="T8" fmla="*/ 232 w 1546"/>
                  <a:gd name="T9" fmla="*/ 121 h 1670"/>
                  <a:gd name="T10" fmla="*/ 208 w 1546"/>
                  <a:gd name="T11" fmla="*/ 102 h 1670"/>
                  <a:gd name="T12" fmla="*/ 186 w 1546"/>
                  <a:gd name="T13" fmla="*/ 85 h 1670"/>
                  <a:gd name="T14" fmla="*/ 140 w 1546"/>
                  <a:gd name="T15" fmla="*/ 70 h 1670"/>
                  <a:gd name="T16" fmla="*/ 117 w 1546"/>
                  <a:gd name="T17" fmla="*/ 47 h 1670"/>
                  <a:gd name="T18" fmla="*/ 75 w 1546"/>
                  <a:gd name="T19" fmla="*/ 24 h 1670"/>
                  <a:gd name="T20" fmla="*/ 52 w 1546"/>
                  <a:gd name="T21" fmla="*/ 0 h 1670"/>
                  <a:gd name="T22" fmla="*/ 13 w 1546"/>
                  <a:gd name="T23" fmla="*/ 31 h 1670"/>
                  <a:gd name="T24" fmla="*/ 23 w 1546"/>
                  <a:gd name="T25" fmla="*/ 60 h 1670"/>
                  <a:gd name="T26" fmla="*/ 46 w 1546"/>
                  <a:gd name="T27" fmla="*/ 85 h 1670"/>
                  <a:gd name="T28" fmla="*/ 58 w 1546"/>
                  <a:gd name="T29" fmla="*/ 94 h 1670"/>
                  <a:gd name="T30" fmla="*/ 67 w 1546"/>
                  <a:gd name="T31" fmla="*/ 105 h 1670"/>
                  <a:gd name="T32" fmla="*/ 81 w 1546"/>
                  <a:gd name="T33" fmla="*/ 122 h 1670"/>
                  <a:gd name="T34" fmla="*/ 83 w 1546"/>
                  <a:gd name="T35" fmla="*/ 148 h 1670"/>
                  <a:gd name="T36" fmla="*/ 134 w 1546"/>
                  <a:gd name="T37" fmla="*/ 201 h 1670"/>
                  <a:gd name="T38" fmla="*/ 145 w 1546"/>
                  <a:gd name="T39" fmla="*/ 274 h 1670"/>
                  <a:gd name="T40" fmla="*/ 165 w 1546"/>
                  <a:gd name="T41" fmla="*/ 347 h 1670"/>
                  <a:gd name="T42" fmla="*/ 193 w 1546"/>
                  <a:gd name="T43" fmla="*/ 396 h 1670"/>
                  <a:gd name="T44" fmla="*/ 205 w 1546"/>
                  <a:gd name="T45" fmla="*/ 501 h 1670"/>
                  <a:gd name="T46" fmla="*/ 211 w 1546"/>
                  <a:gd name="T47" fmla="*/ 534 h 1670"/>
                  <a:gd name="T48" fmla="*/ 271 w 1546"/>
                  <a:gd name="T49" fmla="*/ 546 h 1670"/>
                  <a:gd name="T50" fmla="*/ 274 w 1546"/>
                  <a:gd name="T51" fmla="*/ 583 h 1670"/>
                  <a:gd name="T52" fmla="*/ 345 w 1546"/>
                  <a:gd name="T53" fmla="*/ 637 h 1670"/>
                  <a:gd name="T54" fmla="*/ 371 w 1546"/>
                  <a:gd name="T55" fmla="*/ 692 h 1670"/>
                  <a:gd name="T56" fmla="*/ 349 w 1546"/>
                  <a:gd name="T57" fmla="*/ 713 h 1670"/>
                  <a:gd name="T58" fmla="*/ 377 w 1546"/>
                  <a:gd name="T59" fmla="*/ 716 h 1670"/>
                  <a:gd name="T60" fmla="*/ 404 w 1546"/>
                  <a:gd name="T61" fmla="*/ 709 h 1670"/>
                  <a:gd name="T62" fmla="*/ 462 w 1546"/>
                  <a:gd name="T63" fmla="*/ 697 h 1670"/>
                  <a:gd name="T64" fmla="*/ 471 w 1546"/>
                  <a:gd name="T65" fmla="*/ 663 h 1670"/>
                  <a:gd name="T66" fmla="*/ 486 w 1546"/>
                  <a:gd name="T67" fmla="*/ 654 h 1670"/>
                  <a:gd name="T68" fmla="*/ 512 w 1546"/>
                  <a:gd name="T69" fmla="*/ 632 h 1670"/>
                  <a:gd name="T70" fmla="*/ 520 w 1546"/>
                  <a:gd name="T71" fmla="*/ 617 h 1670"/>
                  <a:gd name="T72" fmla="*/ 520 w 1546"/>
                  <a:gd name="T73" fmla="*/ 587 h 1670"/>
                  <a:gd name="T74" fmla="*/ 527 w 1546"/>
                  <a:gd name="T75" fmla="*/ 572 h 1670"/>
                  <a:gd name="T76" fmla="*/ 557 w 1546"/>
                  <a:gd name="T77" fmla="*/ 551 h 1670"/>
                  <a:gd name="T78" fmla="*/ 557 w 1546"/>
                  <a:gd name="T79" fmla="*/ 537 h 1670"/>
                  <a:gd name="T80" fmla="*/ 563 w 1546"/>
                  <a:gd name="T81" fmla="*/ 482 h 1670"/>
                  <a:gd name="T82" fmla="*/ 564 w 1546"/>
                  <a:gd name="T83" fmla="*/ 448 h 1670"/>
                  <a:gd name="T84" fmla="*/ 598 w 1546"/>
                  <a:gd name="T85" fmla="*/ 424 h 1670"/>
                  <a:gd name="T86" fmla="*/ 622 w 1546"/>
                  <a:gd name="T87" fmla="*/ 398 h 1670"/>
                  <a:gd name="T88" fmla="*/ 600 w 1546"/>
                  <a:gd name="T89" fmla="*/ 379 h 1670"/>
                  <a:gd name="T90" fmla="*/ 587 w 1546"/>
                  <a:gd name="T91" fmla="*/ 357 h 1670"/>
                  <a:gd name="T92" fmla="*/ 606 w 1546"/>
                  <a:gd name="T93" fmla="*/ 339 h 1670"/>
                  <a:gd name="T94" fmla="*/ 627 w 1546"/>
                  <a:gd name="T95" fmla="*/ 296 h 1670"/>
                  <a:gd name="T96" fmla="*/ 645 w 1546"/>
                  <a:gd name="T97" fmla="*/ 272 h 1670"/>
                  <a:gd name="T98" fmla="*/ 657 w 1546"/>
                  <a:gd name="T99" fmla="*/ 263 h 1670"/>
                  <a:gd name="T100" fmla="*/ 643 w 1546"/>
                  <a:gd name="T101" fmla="*/ 244 h 1670"/>
                  <a:gd name="T102" fmla="*/ 615 w 1546"/>
                  <a:gd name="T103" fmla="*/ 245 h 1670"/>
                  <a:gd name="T104" fmla="*/ 578 w 1546"/>
                  <a:gd name="T105" fmla="*/ 244 h 1670"/>
                  <a:gd name="T106" fmla="*/ 549 w 1546"/>
                  <a:gd name="T107" fmla="*/ 228 h 1670"/>
                  <a:gd name="T108" fmla="*/ 502 w 1546"/>
                  <a:gd name="T109" fmla="*/ 204 h 1670"/>
                  <a:gd name="T110" fmla="*/ 485 w 1546"/>
                  <a:gd name="T111" fmla="*/ 165 h 1670"/>
                  <a:gd name="T112" fmla="*/ 507 w 1546"/>
                  <a:gd name="T113" fmla="*/ 134 h 1670"/>
                  <a:gd name="T114" fmla="*/ 489 w 1546"/>
                  <a:gd name="T115" fmla="*/ 126 h 1670"/>
                  <a:gd name="T116" fmla="*/ 478 w 1546"/>
                  <a:gd name="T117" fmla="*/ 114 h 1670"/>
                  <a:gd name="T118" fmla="*/ 455 w 1546"/>
                  <a:gd name="T119" fmla="*/ 109 h 1670"/>
                  <a:gd name="T120" fmla="*/ 430 w 1546"/>
                  <a:gd name="T121" fmla="*/ 81 h 1670"/>
                  <a:gd name="T122" fmla="*/ 399 w 1546"/>
                  <a:gd name="T123" fmla="*/ 103 h 1670"/>
                  <a:gd name="T124" fmla="*/ 391 w 1546"/>
                  <a:gd name="T125" fmla="*/ 127 h 167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546" h="1670">
                    <a:moveTo>
                      <a:pt x="871" y="295"/>
                    </a:moveTo>
                    <a:lnTo>
                      <a:pt x="866" y="293"/>
                    </a:lnTo>
                    <a:lnTo>
                      <a:pt x="830" y="287"/>
                    </a:lnTo>
                    <a:lnTo>
                      <a:pt x="811" y="300"/>
                    </a:lnTo>
                    <a:lnTo>
                      <a:pt x="809" y="302"/>
                    </a:lnTo>
                    <a:lnTo>
                      <a:pt x="784" y="302"/>
                    </a:lnTo>
                    <a:lnTo>
                      <a:pt x="775" y="298"/>
                    </a:lnTo>
                    <a:lnTo>
                      <a:pt x="760" y="289"/>
                    </a:lnTo>
                    <a:lnTo>
                      <a:pt x="765" y="272"/>
                    </a:lnTo>
                    <a:lnTo>
                      <a:pt x="760" y="265"/>
                    </a:lnTo>
                    <a:lnTo>
                      <a:pt x="758" y="265"/>
                    </a:lnTo>
                    <a:lnTo>
                      <a:pt x="737" y="289"/>
                    </a:lnTo>
                    <a:lnTo>
                      <a:pt x="708" y="324"/>
                    </a:lnTo>
                    <a:lnTo>
                      <a:pt x="700" y="323"/>
                    </a:lnTo>
                    <a:lnTo>
                      <a:pt x="702" y="312"/>
                    </a:lnTo>
                    <a:lnTo>
                      <a:pt x="686" y="296"/>
                    </a:lnTo>
                    <a:lnTo>
                      <a:pt x="679" y="295"/>
                    </a:lnTo>
                    <a:lnTo>
                      <a:pt x="674" y="296"/>
                    </a:lnTo>
                    <a:lnTo>
                      <a:pt x="671" y="296"/>
                    </a:lnTo>
                    <a:lnTo>
                      <a:pt x="662" y="286"/>
                    </a:lnTo>
                    <a:lnTo>
                      <a:pt x="650" y="284"/>
                    </a:lnTo>
                    <a:lnTo>
                      <a:pt x="630" y="272"/>
                    </a:lnTo>
                    <a:lnTo>
                      <a:pt x="618" y="254"/>
                    </a:lnTo>
                    <a:lnTo>
                      <a:pt x="590" y="250"/>
                    </a:lnTo>
                    <a:lnTo>
                      <a:pt x="589" y="252"/>
                    </a:lnTo>
                    <a:lnTo>
                      <a:pt x="570" y="252"/>
                    </a:lnTo>
                    <a:lnTo>
                      <a:pt x="551" y="250"/>
                    </a:lnTo>
                    <a:lnTo>
                      <a:pt x="541" y="261"/>
                    </a:lnTo>
                    <a:lnTo>
                      <a:pt x="541" y="277"/>
                    </a:lnTo>
                    <a:lnTo>
                      <a:pt x="539" y="279"/>
                    </a:lnTo>
                    <a:lnTo>
                      <a:pt x="531" y="280"/>
                    </a:lnTo>
                    <a:lnTo>
                      <a:pt x="517" y="279"/>
                    </a:lnTo>
                    <a:lnTo>
                      <a:pt x="515" y="275"/>
                    </a:lnTo>
                    <a:lnTo>
                      <a:pt x="483" y="250"/>
                    </a:lnTo>
                    <a:lnTo>
                      <a:pt x="479" y="243"/>
                    </a:lnTo>
                    <a:lnTo>
                      <a:pt x="483" y="236"/>
                    </a:lnTo>
                    <a:lnTo>
                      <a:pt x="472" y="226"/>
                    </a:lnTo>
                    <a:lnTo>
                      <a:pt x="462" y="219"/>
                    </a:lnTo>
                    <a:lnTo>
                      <a:pt x="464" y="203"/>
                    </a:lnTo>
                    <a:lnTo>
                      <a:pt x="452" y="196"/>
                    </a:lnTo>
                    <a:lnTo>
                      <a:pt x="450" y="194"/>
                    </a:lnTo>
                    <a:lnTo>
                      <a:pt x="431" y="196"/>
                    </a:lnTo>
                    <a:lnTo>
                      <a:pt x="419" y="189"/>
                    </a:lnTo>
                    <a:lnTo>
                      <a:pt x="414" y="176"/>
                    </a:lnTo>
                    <a:lnTo>
                      <a:pt x="399" y="166"/>
                    </a:lnTo>
                    <a:lnTo>
                      <a:pt x="382" y="161"/>
                    </a:lnTo>
                    <a:lnTo>
                      <a:pt x="351" y="148"/>
                    </a:lnTo>
                    <a:lnTo>
                      <a:pt x="325" y="162"/>
                    </a:lnTo>
                    <a:lnTo>
                      <a:pt x="313" y="143"/>
                    </a:lnTo>
                    <a:lnTo>
                      <a:pt x="303" y="134"/>
                    </a:lnTo>
                    <a:lnTo>
                      <a:pt x="296" y="129"/>
                    </a:lnTo>
                    <a:lnTo>
                      <a:pt x="291" y="125"/>
                    </a:lnTo>
                    <a:lnTo>
                      <a:pt x="288" y="120"/>
                    </a:lnTo>
                    <a:lnTo>
                      <a:pt x="272" y="108"/>
                    </a:lnTo>
                    <a:lnTo>
                      <a:pt x="260" y="95"/>
                    </a:lnTo>
                    <a:lnTo>
                      <a:pt x="238" y="99"/>
                    </a:lnTo>
                    <a:lnTo>
                      <a:pt x="224" y="92"/>
                    </a:lnTo>
                    <a:lnTo>
                      <a:pt x="209" y="79"/>
                    </a:lnTo>
                    <a:lnTo>
                      <a:pt x="188" y="69"/>
                    </a:lnTo>
                    <a:lnTo>
                      <a:pt x="173" y="55"/>
                    </a:lnTo>
                    <a:lnTo>
                      <a:pt x="182" y="28"/>
                    </a:lnTo>
                    <a:lnTo>
                      <a:pt x="173" y="23"/>
                    </a:lnTo>
                    <a:lnTo>
                      <a:pt x="163" y="14"/>
                    </a:lnTo>
                    <a:lnTo>
                      <a:pt x="163" y="9"/>
                    </a:lnTo>
                    <a:lnTo>
                      <a:pt x="132" y="2"/>
                    </a:lnTo>
                    <a:lnTo>
                      <a:pt x="120" y="0"/>
                    </a:lnTo>
                    <a:lnTo>
                      <a:pt x="77" y="5"/>
                    </a:lnTo>
                    <a:lnTo>
                      <a:pt x="72" y="14"/>
                    </a:lnTo>
                    <a:lnTo>
                      <a:pt x="40" y="53"/>
                    </a:lnTo>
                    <a:lnTo>
                      <a:pt x="40" y="65"/>
                    </a:lnTo>
                    <a:lnTo>
                      <a:pt x="35" y="67"/>
                    </a:lnTo>
                    <a:lnTo>
                      <a:pt x="31" y="72"/>
                    </a:lnTo>
                    <a:lnTo>
                      <a:pt x="19" y="72"/>
                    </a:lnTo>
                    <a:lnTo>
                      <a:pt x="0" y="85"/>
                    </a:lnTo>
                    <a:lnTo>
                      <a:pt x="12" y="86"/>
                    </a:lnTo>
                    <a:lnTo>
                      <a:pt x="23" y="115"/>
                    </a:lnTo>
                    <a:lnTo>
                      <a:pt x="40" y="125"/>
                    </a:lnTo>
                    <a:lnTo>
                      <a:pt x="53" y="139"/>
                    </a:lnTo>
                    <a:lnTo>
                      <a:pt x="70" y="150"/>
                    </a:lnTo>
                    <a:lnTo>
                      <a:pt x="72" y="148"/>
                    </a:lnTo>
                    <a:lnTo>
                      <a:pt x="76" y="152"/>
                    </a:lnTo>
                    <a:lnTo>
                      <a:pt x="94" y="162"/>
                    </a:lnTo>
                    <a:lnTo>
                      <a:pt x="101" y="194"/>
                    </a:lnTo>
                    <a:lnTo>
                      <a:pt x="106" y="196"/>
                    </a:lnTo>
                    <a:lnTo>
                      <a:pt x="98" y="220"/>
                    </a:lnTo>
                    <a:lnTo>
                      <a:pt x="101" y="231"/>
                    </a:lnTo>
                    <a:lnTo>
                      <a:pt x="115" y="213"/>
                    </a:lnTo>
                    <a:lnTo>
                      <a:pt x="118" y="210"/>
                    </a:lnTo>
                    <a:lnTo>
                      <a:pt x="127" y="208"/>
                    </a:lnTo>
                    <a:lnTo>
                      <a:pt x="135" y="217"/>
                    </a:lnTo>
                    <a:lnTo>
                      <a:pt x="142" y="219"/>
                    </a:lnTo>
                    <a:lnTo>
                      <a:pt x="137" y="219"/>
                    </a:lnTo>
                    <a:lnTo>
                      <a:pt x="120" y="238"/>
                    </a:lnTo>
                    <a:lnTo>
                      <a:pt x="122" y="245"/>
                    </a:lnTo>
                    <a:lnTo>
                      <a:pt x="139" y="242"/>
                    </a:lnTo>
                    <a:lnTo>
                      <a:pt x="156" y="242"/>
                    </a:lnTo>
                    <a:lnTo>
                      <a:pt x="166" y="247"/>
                    </a:lnTo>
                    <a:lnTo>
                      <a:pt x="168" y="275"/>
                    </a:lnTo>
                    <a:lnTo>
                      <a:pt x="176" y="286"/>
                    </a:lnTo>
                    <a:lnTo>
                      <a:pt x="170" y="298"/>
                    </a:lnTo>
                    <a:lnTo>
                      <a:pt x="175" y="302"/>
                    </a:lnTo>
                    <a:lnTo>
                      <a:pt x="188" y="280"/>
                    </a:lnTo>
                    <a:lnTo>
                      <a:pt x="206" y="284"/>
                    </a:lnTo>
                    <a:lnTo>
                      <a:pt x="219" y="296"/>
                    </a:lnTo>
                    <a:lnTo>
                      <a:pt x="218" y="305"/>
                    </a:lnTo>
                    <a:lnTo>
                      <a:pt x="197" y="324"/>
                    </a:lnTo>
                    <a:lnTo>
                      <a:pt x="190" y="337"/>
                    </a:lnTo>
                    <a:lnTo>
                      <a:pt x="192" y="340"/>
                    </a:lnTo>
                    <a:lnTo>
                      <a:pt x="214" y="351"/>
                    </a:lnTo>
                    <a:lnTo>
                      <a:pt x="259" y="390"/>
                    </a:lnTo>
                    <a:lnTo>
                      <a:pt x="262" y="393"/>
                    </a:lnTo>
                    <a:lnTo>
                      <a:pt x="284" y="420"/>
                    </a:lnTo>
                    <a:lnTo>
                      <a:pt x="301" y="444"/>
                    </a:lnTo>
                    <a:lnTo>
                      <a:pt x="312" y="464"/>
                    </a:lnTo>
                    <a:lnTo>
                      <a:pt x="320" y="485"/>
                    </a:lnTo>
                    <a:lnTo>
                      <a:pt x="329" y="520"/>
                    </a:lnTo>
                    <a:lnTo>
                      <a:pt x="334" y="547"/>
                    </a:lnTo>
                    <a:lnTo>
                      <a:pt x="337" y="571"/>
                    </a:lnTo>
                    <a:lnTo>
                      <a:pt x="341" y="621"/>
                    </a:lnTo>
                    <a:lnTo>
                      <a:pt x="336" y="630"/>
                    </a:lnTo>
                    <a:lnTo>
                      <a:pt x="351" y="705"/>
                    </a:lnTo>
                    <a:lnTo>
                      <a:pt x="353" y="726"/>
                    </a:lnTo>
                    <a:lnTo>
                      <a:pt x="354" y="746"/>
                    </a:lnTo>
                    <a:lnTo>
                      <a:pt x="365" y="771"/>
                    </a:lnTo>
                    <a:lnTo>
                      <a:pt x="370" y="790"/>
                    </a:lnTo>
                    <a:lnTo>
                      <a:pt x="382" y="799"/>
                    </a:lnTo>
                    <a:lnTo>
                      <a:pt x="399" y="811"/>
                    </a:lnTo>
                    <a:lnTo>
                      <a:pt x="414" y="845"/>
                    </a:lnTo>
                    <a:lnTo>
                      <a:pt x="416" y="846"/>
                    </a:lnTo>
                    <a:lnTo>
                      <a:pt x="424" y="852"/>
                    </a:lnTo>
                    <a:lnTo>
                      <a:pt x="443" y="901"/>
                    </a:lnTo>
                    <a:lnTo>
                      <a:pt x="447" y="913"/>
                    </a:lnTo>
                    <a:lnTo>
                      <a:pt x="467" y="933"/>
                    </a:lnTo>
                    <a:lnTo>
                      <a:pt x="474" y="949"/>
                    </a:lnTo>
                    <a:lnTo>
                      <a:pt x="484" y="982"/>
                    </a:lnTo>
                    <a:lnTo>
                      <a:pt x="489" y="1076"/>
                    </a:lnTo>
                    <a:lnTo>
                      <a:pt x="477" y="1153"/>
                    </a:lnTo>
                    <a:lnTo>
                      <a:pt x="476" y="1153"/>
                    </a:lnTo>
                    <a:lnTo>
                      <a:pt x="476" y="1167"/>
                    </a:lnTo>
                    <a:lnTo>
                      <a:pt x="462" y="1171"/>
                    </a:lnTo>
                    <a:lnTo>
                      <a:pt x="459" y="1187"/>
                    </a:lnTo>
                    <a:lnTo>
                      <a:pt x="467" y="1218"/>
                    </a:lnTo>
                    <a:lnTo>
                      <a:pt x="477" y="1222"/>
                    </a:lnTo>
                    <a:lnTo>
                      <a:pt x="489" y="1229"/>
                    </a:lnTo>
                    <a:lnTo>
                      <a:pt x="491" y="1215"/>
                    </a:lnTo>
                    <a:lnTo>
                      <a:pt x="505" y="1204"/>
                    </a:lnTo>
                    <a:lnTo>
                      <a:pt x="558" y="1203"/>
                    </a:lnTo>
                    <a:lnTo>
                      <a:pt x="607" y="1222"/>
                    </a:lnTo>
                    <a:lnTo>
                      <a:pt x="625" y="1236"/>
                    </a:lnTo>
                    <a:lnTo>
                      <a:pt x="630" y="1257"/>
                    </a:lnTo>
                    <a:lnTo>
                      <a:pt x="623" y="1277"/>
                    </a:lnTo>
                    <a:lnTo>
                      <a:pt x="626" y="1289"/>
                    </a:lnTo>
                    <a:lnTo>
                      <a:pt x="619" y="1312"/>
                    </a:lnTo>
                    <a:lnTo>
                      <a:pt x="607" y="1319"/>
                    </a:lnTo>
                    <a:lnTo>
                      <a:pt x="599" y="1322"/>
                    </a:lnTo>
                    <a:lnTo>
                      <a:pt x="635" y="1344"/>
                    </a:lnTo>
                    <a:lnTo>
                      <a:pt x="695" y="1358"/>
                    </a:lnTo>
                    <a:lnTo>
                      <a:pt x="739" y="1382"/>
                    </a:lnTo>
                    <a:lnTo>
                      <a:pt x="756" y="1416"/>
                    </a:lnTo>
                    <a:lnTo>
                      <a:pt x="763" y="1439"/>
                    </a:lnTo>
                    <a:lnTo>
                      <a:pt x="804" y="1458"/>
                    </a:lnTo>
                    <a:lnTo>
                      <a:pt x="802" y="1467"/>
                    </a:lnTo>
                    <a:lnTo>
                      <a:pt x="816" y="1485"/>
                    </a:lnTo>
                    <a:lnTo>
                      <a:pt x="825" y="1511"/>
                    </a:lnTo>
                    <a:lnTo>
                      <a:pt x="833" y="1516"/>
                    </a:lnTo>
                    <a:lnTo>
                      <a:pt x="845" y="1511"/>
                    </a:lnTo>
                    <a:lnTo>
                      <a:pt x="866" y="1546"/>
                    </a:lnTo>
                    <a:lnTo>
                      <a:pt x="861" y="1594"/>
                    </a:lnTo>
                    <a:lnTo>
                      <a:pt x="845" y="1613"/>
                    </a:lnTo>
                    <a:lnTo>
                      <a:pt x="828" y="1610"/>
                    </a:lnTo>
                    <a:lnTo>
                      <a:pt x="816" y="1603"/>
                    </a:lnTo>
                    <a:lnTo>
                      <a:pt x="808" y="1617"/>
                    </a:lnTo>
                    <a:lnTo>
                      <a:pt x="808" y="1627"/>
                    </a:lnTo>
                    <a:lnTo>
                      <a:pt x="811" y="1643"/>
                    </a:lnTo>
                    <a:lnTo>
                      <a:pt x="835" y="1657"/>
                    </a:lnTo>
                    <a:lnTo>
                      <a:pt x="843" y="1670"/>
                    </a:lnTo>
                    <a:lnTo>
                      <a:pt x="849" y="1666"/>
                    </a:lnTo>
                    <a:lnTo>
                      <a:pt x="866" y="1668"/>
                    </a:lnTo>
                    <a:lnTo>
                      <a:pt x="864" y="1661"/>
                    </a:lnTo>
                    <a:lnTo>
                      <a:pt x="876" y="1650"/>
                    </a:lnTo>
                    <a:lnTo>
                      <a:pt x="874" y="1643"/>
                    </a:lnTo>
                    <a:lnTo>
                      <a:pt x="874" y="1638"/>
                    </a:lnTo>
                    <a:lnTo>
                      <a:pt x="879" y="1631"/>
                    </a:lnTo>
                    <a:lnTo>
                      <a:pt x="914" y="1626"/>
                    </a:lnTo>
                    <a:lnTo>
                      <a:pt x="922" y="1636"/>
                    </a:lnTo>
                    <a:lnTo>
                      <a:pt x="938" y="1634"/>
                    </a:lnTo>
                    <a:lnTo>
                      <a:pt x="1015" y="1657"/>
                    </a:lnTo>
                    <a:lnTo>
                      <a:pt x="1018" y="1638"/>
                    </a:lnTo>
                    <a:lnTo>
                      <a:pt x="1033" y="1620"/>
                    </a:lnTo>
                    <a:lnTo>
                      <a:pt x="1038" y="1608"/>
                    </a:lnTo>
                    <a:lnTo>
                      <a:pt x="1056" y="1613"/>
                    </a:lnTo>
                    <a:lnTo>
                      <a:pt x="1073" y="1606"/>
                    </a:lnTo>
                    <a:lnTo>
                      <a:pt x="1112" y="1612"/>
                    </a:lnTo>
                    <a:lnTo>
                      <a:pt x="1112" y="1569"/>
                    </a:lnTo>
                    <a:lnTo>
                      <a:pt x="1095" y="1562"/>
                    </a:lnTo>
                    <a:lnTo>
                      <a:pt x="1086" y="1552"/>
                    </a:lnTo>
                    <a:lnTo>
                      <a:pt x="1080" y="1545"/>
                    </a:lnTo>
                    <a:lnTo>
                      <a:pt x="1093" y="1527"/>
                    </a:lnTo>
                    <a:lnTo>
                      <a:pt x="1091" y="1522"/>
                    </a:lnTo>
                    <a:lnTo>
                      <a:pt x="1088" y="1508"/>
                    </a:lnTo>
                    <a:lnTo>
                      <a:pt x="1102" y="1506"/>
                    </a:lnTo>
                    <a:lnTo>
                      <a:pt x="1110" y="1515"/>
                    </a:lnTo>
                    <a:lnTo>
                      <a:pt x="1119" y="1506"/>
                    </a:lnTo>
                    <a:lnTo>
                      <a:pt x="1129" y="1506"/>
                    </a:lnTo>
                    <a:lnTo>
                      <a:pt x="1139" y="1500"/>
                    </a:lnTo>
                    <a:lnTo>
                      <a:pt x="1150" y="1492"/>
                    </a:lnTo>
                    <a:lnTo>
                      <a:pt x="1148" y="1485"/>
                    </a:lnTo>
                    <a:lnTo>
                      <a:pt x="1168" y="1474"/>
                    </a:lnTo>
                    <a:lnTo>
                      <a:pt x="1180" y="1476"/>
                    </a:lnTo>
                    <a:lnTo>
                      <a:pt x="1189" y="1455"/>
                    </a:lnTo>
                    <a:lnTo>
                      <a:pt x="1191" y="1451"/>
                    </a:lnTo>
                    <a:lnTo>
                      <a:pt x="1206" y="1455"/>
                    </a:lnTo>
                    <a:lnTo>
                      <a:pt x="1215" y="1448"/>
                    </a:lnTo>
                    <a:lnTo>
                      <a:pt x="1220" y="1446"/>
                    </a:lnTo>
                    <a:lnTo>
                      <a:pt x="1218" y="1428"/>
                    </a:lnTo>
                    <a:lnTo>
                      <a:pt x="1208" y="1421"/>
                    </a:lnTo>
                    <a:lnTo>
                      <a:pt x="1206" y="1396"/>
                    </a:lnTo>
                    <a:lnTo>
                      <a:pt x="1216" y="1395"/>
                    </a:lnTo>
                    <a:lnTo>
                      <a:pt x="1221" y="1375"/>
                    </a:lnTo>
                    <a:lnTo>
                      <a:pt x="1228" y="1366"/>
                    </a:lnTo>
                    <a:lnTo>
                      <a:pt x="1208" y="1358"/>
                    </a:lnTo>
                    <a:lnTo>
                      <a:pt x="1206" y="1352"/>
                    </a:lnTo>
                    <a:lnTo>
                      <a:pt x="1196" y="1342"/>
                    </a:lnTo>
                    <a:lnTo>
                      <a:pt x="1186" y="1335"/>
                    </a:lnTo>
                    <a:lnTo>
                      <a:pt x="1199" y="1308"/>
                    </a:lnTo>
                    <a:lnTo>
                      <a:pt x="1203" y="1307"/>
                    </a:lnTo>
                    <a:lnTo>
                      <a:pt x="1220" y="1328"/>
                    </a:lnTo>
                    <a:lnTo>
                      <a:pt x="1223" y="1317"/>
                    </a:lnTo>
                    <a:lnTo>
                      <a:pt x="1228" y="1303"/>
                    </a:lnTo>
                    <a:lnTo>
                      <a:pt x="1247" y="1292"/>
                    </a:lnTo>
                    <a:lnTo>
                      <a:pt x="1271" y="1296"/>
                    </a:lnTo>
                    <a:lnTo>
                      <a:pt x="1269" y="1289"/>
                    </a:lnTo>
                    <a:lnTo>
                      <a:pt x="1276" y="1287"/>
                    </a:lnTo>
                    <a:lnTo>
                      <a:pt x="1293" y="1270"/>
                    </a:lnTo>
                    <a:lnTo>
                      <a:pt x="1309" y="1270"/>
                    </a:lnTo>
                    <a:lnTo>
                      <a:pt x="1309" y="1264"/>
                    </a:lnTo>
                    <a:lnTo>
                      <a:pt x="1307" y="1264"/>
                    </a:lnTo>
                    <a:lnTo>
                      <a:pt x="1309" y="1252"/>
                    </a:lnTo>
                    <a:lnTo>
                      <a:pt x="1304" y="1243"/>
                    </a:lnTo>
                    <a:lnTo>
                      <a:pt x="1293" y="1238"/>
                    </a:lnTo>
                    <a:lnTo>
                      <a:pt x="1302" y="1210"/>
                    </a:lnTo>
                    <a:lnTo>
                      <a:pt x="1304" y="1183"/>
                    </a:lnTo>
                    <a:lnTo>
                      <a:pt x="1314" y="1153"/>
                    </a:lnTo>
                    <a:lnTo>
                      <a:pt x="1314" y="1151"/>
                    </a:lnTo>
                    <a:lnTo>
                      <a:pt x="1321" y="1120"/>
                    </a:lnTo>
                    <a:lnTo>
                      <a:pt x="1307" y="1111"/>
                    </a:lnTo>
                    <a:lnTo>
                      <a:pt x="1297" y="1121"/>
                    </a:lnTo>
                    <a:lnTo>
                      <a:pt x="1288" y="1104"/>
                    </a:lnTo>
                    <a:lnTo>
                      <a:pt x="1292" y="1097"/>
                    </a:lnTo>
                    <a:lnTo>
                      <a:pt x="1283" y="1067"/>
                    </a:lnTo>
                    <a:lnTo>
                      <a:pt x="1288" y="1053"/>
                    </a:lnTo>
                    <a:lnTo>
                      <a:pt x="1309" y="1033"/>
                    </a:lnTo>
                    <a:lnTo>
                      <a:pt x="1331" y="1021"/>
                    </a:lnTo>
                    <a:lnTo>
                      <a:pt x="1343" y="1017"/>
                    </a:lnTo>
                    <a:lnTo>
                      <a:pt x="1355" y="980"/>
                    </a:lnTo>
                    <a:lnTo>
                      <a:pt x="1355" y="970"/>
                    </a:lnTo>
                    <a:lnTo>
                      <a:pt x="1363" y="968"/>
                    </a:lnTo>
                    <a:lnTo>
                      <a:pt x="1387" y="977"/>
                    </a:lnTo>
                    <a:lnTo>
                      <a:pt x="1404" y="964"/>
                    </a:lnTo>
                    <a:lnTo>
                      <a:pt x="1422" y="961"/>
                    </a:lnTo>
                    <a:lnTo>
                      <a:pt x="1449" y="943"/>
                    </a:lnTo>
                    <a:lnTo>
                      <a:pt x="1452" y="943"/>
                    </a:lnTo>
                    <a:lnTo>
                      <a:pt x="1459" y="933"/>
                    </a:lnTo>
                    <a:lnTo>
                      <a:pt x="1444" y="917"/>
                    </a:lnTo>
                    <a:lnTo>
                      <a:pt x="1437" y="927"/>
                    </a:lnTo>
                    <a:lnTo>
                      <a:pt x="1434" y="942"/>
                    </a:lnTo>
                    <a:lnTo>
                      <a:pt x="1411" y="935"/>
                    </a:lnTo>
                    <a:lnTo>
                      <a:pt x="1404" y="922"/>
                    </a:lnTo>
                    <a:lnTo>
                      <a:pt x="1410" y="896"/>
                    </a:lnTo>
                    <a:lnTo>
                      <a:pt x="1392" y="873"/>
                    </a:lnTo>
                    <a:lnTo>
                      <a:pt x="1377" y="876"/>
                    </a:lnTo>
                    <a:lnTo>
                      <a:pt x="1374" y="846"/>
                    </a:lnTo>
                    <a:lnTo>
                      <a:pt x="1367" y="848"/>
                    </a:lnTo>
                    <a:lnTo>
                      <a:pt x="1350" y="848"/>
                    </a:lnTo>
                    <a:lnTo>
                      <a:pt x="1346" y="838"/>
                    </a:lnTo>
                    <a:lnTo>
                      <a:pt x="1363" y="822"/>
                    </a:lnTo>
                    <a:lnTo>
                      <a:pt x="1384" y="818"/>
                    </a:lnTo>
                    <a:lnTo>
                      <a:pt x="1389" y="808"/>
                    </a:lnTo>
                    <a:lnTo>
                      <a:pt x="1408" y="792"/>
                    </a:lnTo>
                    <a:lnTo>
                      <a:pt x="1415" y="793"/>
                    </a:lnTo>
                    <a:lnTo>
                      <a:pt x="1415" y="786"/>
                    </a:lnTo>
                    <a:lnTo>
                      <a:pt x="1406" y="781"/>
                    </a:lnTo>
                    <a:lnTo>
                      <a:pt x="1384" y="765"/>
                    </a:lnTo>
                    <a:lnTo>
                      <a:pt x="1391" y="746"/>
                    </a:lnTo>
                    <a:lnTo>
                      <a:pt x="1415" y="744"/>
                    </a:lnTo>
                    <a:lnTo>
                      <a:pt x="1420" y="748"/>
                    </a:lnTo>
                    <a:lnTo>
                      <a:pt x="1432" y="718"/>
                    </a:lnTo>
                    <a:lnTo>
                      <a:pt x="1456" y="682"/>
                    </a:lnTo>
                    <a:lnTo>
                      <a:pt x="1439" y="658"/>
                    </a:lnTo>
                    <a:lnTo>
                      <a:pt x="1446" y="656"/>
                    </a:lnTo>
                    <a:lnTo>
                      <a:pt x="1454" y="652"/>
                    </a:lnTo>
                    <a:lnTo>
                      <a:pt x="1471" y="640"/>
                    </a:lnTo>
                    <a:lnTo>
                      <a:pt x="1473" y="626"/>
                    </a:lnTo>
                    <a:lnTo>
                      <a:pt x="1497" y="626"/>
                    </a:lnTo>
                    <a:lnTo>
                      <a:pt x="1507" y="614"/>
                    </a:lnTo>
                    <a:lnTo>
                      <a:pt x="1512" y="610"/>
                    </a:lnTo>
                    <a:lnTo>
                      <a:pt x="1514" y="626"/>
                    </a:lnTo>
                    <a:lnTo>
                      <a:pt x="1514" y="630"/>
                    </a:lnTo>
                    <a:lnTo>
                      <a:pt x="1524" y="628"/>
                    </a:lnTo>
                    <a:lnTo>
                      <a:pt x="1524" y="605"/>
                    </a:lnTo>
                    <a:lnTo>
                      <a:pt x="1534" y="608"/>
                    </a:lnTo>
                    <a:lnTo>
                      <a:pt x="1546" y="603"/>
                    </a:lnTo>
                    <a:lnTo>
                      <a:pt x="1526" y="582"/>
                    </a:lnTo>
                    <a:lnTo>
                      <a:pt x="1522" y="577"/>
                    </a:lnTo>
                    <a:lnTo>
                      <a:pt x="1507" y="566"/>
                    </a:lnTo>
                    <a:lnTo>
                      <a:pt x="1493" y="561"/>
                    </a:lnTo>
                    <a:lnTo>
                      <a:pt x="1480" y="564"/>
                    </a:lnTo>
                    <a:lnTo>
                      <a:pt x="1478" y="570"/>
                    </a:lnTo>
                    <a:lnTo>
                      <a:pt x="1456" y="566"/>
                    </a:lnTo>
                    <a:lnTo>
                      <a:pt x="1446" y="577"/>
                    </a:lnTo>
                    <a:lnTo>
                      <a:pt x="1444" y="585"/>
                    </a:lnTo>
                    <a:lnTo>
                      <a:pt x="1427" y="564"/>
                    </a:lnTo>
                    <a:lnTo>
                      <a:pt x="1413" y="570"/>
                    </a:lnTo>
                    <a:lnTo>
                      <a:pt x="1392" y="570"/>
                    </a:lnTo>
                    <a:lnTo>
                      <a:pt x="1375" y="580"/>
                    </a:lnTo>
                    <a:lnTo>
                      <a:pt x="1367" y="573"/>
                    </a:lnTo>
                    <a:lnTo>
                      <a:pt x="1357" y="566"/>
                    </a:lnTo>
                    <a:lnTo>
                      <a:pt x="1341" y="563"/>
                    </a:lnTo>
                    <a:lnTo>
                      <a:pt x="1324" y="563"/>
                    </a:lnTo>
                    <a:lnTo>
                      <a:pt x="1304" y="547"/>
                    </a:lnTo>
                    <a:lnTo>
                      <a:pt x="1304" y="543"/>
                    </a:lnTo>
                    <a:lnTo>
                      <a:pt x="1285" y="534"/>
                    </a:lnTo>
                    <a:lnTo>
                      <a:pt x="1283" y="525"/>
                    </a:lnTo>
                    <a:lnTo>
                      <a:pt x="1274" y="525"/>
                    </a:lnTo>
                    <a:lnTo>
                      <a:pt x="1261" y="522"/>
                    </a:lnTo>
                    <a:lnTo>
                      <a:pt x="1242" y="525"/>
                    </a:lnTo>
                    <a:lnTo>
                      <a:pt x="1221" y="510"/>
                    </a:lnTo>
                    <a:lnTo>
                      <a:pt x="1211" y="497"/>
                    </a:lnTo>
                    <a:lnTo>
                      <a:pt x="1194" y="488"/>
                    </a:lnTo>
                    <a:lnTo>
                      <a:pt x="1165" y="471"/>
                    </a:lnTo>
                    <a:lnTo>
                      <a:pt x="1167" y="453"/>
                    </a:lnTo>
                    <a:lnTo>
                      <a:pt x="1167" y="436"/>
                    </a:lnTo>
                    <a:lnTo>
                      <a:pt x="1148" y="423"/>
                    </a:lnTo>
                    <a:lnTo>
                      <a:pt x="1155" y="411"/>
                    </a:lnTo>
                    <a:lnTo>
                      <a:pt x="1134" y="393"/>
                    </a:lnTo>
                    <a:lnTo>
                      <a:pt x="1127" y="381"/>
                    </a:lnTo>
                    <a:lnTo>
                      <a:pt x="1131" y="372"/>
                    </a:lnTo>
                    <a:lnTo>
                      <a:pt x="1136" y="370"/>
                    </a:lnTo>
                    <a:lnTo>
                      <a:pt x="1134" y="362"/>
                    </a:lnTo>
                    <a:lnTo>
                      <a:pt x="1148" y="358"/>
                    </a:lnTo>
                    <a:lnTo>
                      <a:pt x="1158" y="337"/>
                    </a:lnTo>
                    <a:lnTo>
                      <a:pt x="1177" y="309"/>
                    </a:lnTo>
                    <a:lnTo>
                      <a:pt x="1189" y="282"/>
                    </a:lnTo>
                    <a:lnTo>
                      <a:pt x="1189" y="279"/>
                    </a:lnTo>
                    <a:lnTo>
                      <a:pt x="1186" y="275"/>
                    </a:lnTo>
                    <a:lnTo>
                      <a:pt x="1168" y="279"/>
                    </a:lnTo>
                    <a:lnTo>
                      <a:pt x="1150" y="279"/>
                    </a:lnTo>
                    <a:lnTo>
                      <a:pt x="1136" y="291"/>
                    </a:lnTo>
                    <a:lnTo>
                      <a:pt x="1127" y="293"/>
                    </a:lnTo>
                    <a:lnTo>
                      <a:pt x="1110" y="280"/>
                    </a:lnTo>
                    <a:lnTo>
                      <a:pt x="1093" y="286"/>
                    </a:lnTo>
                    <a:lnTo>
                      <a:pt x="1091" y="284"/>
                    </a:lnTo>
                    <a:lnTo>
                      <a:pt x="1103" y="272"/>
                    </a:lnTo>
                    <a:lnTo>
                      <a:pt x="1110" y="263"/>
                    </a:lnTo>
                    <a:lnTo>
                      <a:pt x="1109" y="250"/>
                    </a:lnTo>
                    <a:lnTo>
                      <a:pt x="1105" y="247"/>
                    </a:lnTo>
                    <a:lnTo>
                      <a:pt x="1078" y="243"/>
                    </a:lnTo>
                    <a:lnTo>
                      <a:pt x="1071" y="252"/>
                    </a:lnTo>
                    <a:lnTo>
                      <a:pt x="1059" y="249"/>
                    </a:lnTo>
                    <a:lnTo>
                      <a:pt x="1057" y="250"/>
                    </a:lnTo>
                    <a:lnTo>
                      <a:pt x="1049" y="245"/>
                    </a:lnTo>
                    <a:lnTo>
                      <a:pt x="1037" y="233"/>
                    </a:lnTo>
                    <a:lnTo>
                      <a:pt x="1023" y="224"/>
                    </a:lnTo>
                    <a:lnTo>
                      <a:pt x="1016" y="220"/>
                    </a:lnTo>
                    <a:lnTo>
                      <a:pt x="1018" y="206"/>
                    </a:lnTo>
                    <a:lnTo>
                      <a:pt x="999" y="187"/>
                    </a:lnTo>
                    <a:lnTo>
                      <a:pt x="979" y="206"/>
                    </a:lnTo>
                    <a:lnTo>
                      <a:pt x="979" y="213"/>
                    </a:lnTo>
                    <a:lnTo>
                      <a:pt x="967" y="213"/>
                    </a:lnTo>
                    <a:lnTo>
                      <a:pt x="950" y="215"/>
                    </a:lnTo>
                    <a:lnTo>
                      <a:pt x="941" y="231"/>
                    </a:lnTo>
                    <a:lnTo>
                      <a:pt x="926" y="238"/>
                    </a:lnTo>
                    <a:lnTo>
                      <a:pt x="920" y="249"/>
                    </a:lnTo>
                    <a:lnTo>
                      <a:pt x="914" y="249"/>
                    </a:lnTo>
                    <a:lnTo>
                      <a:pt x="869" y="254"/>
                    </a:lnTo>
                    <a:lnTo>
                      <a:pt x="879" y="270"/>
                    </a:lnTo>
                    <a:lnTo>
                      <a:pt x="907" y="287"/>
                    </a:lnTo>
                    <a:lnTo>
                      <a:pt x="908" y="293"/>
                    </a:lnTo>
                    <a:lnTo>
                      <a:pt x="900" y="296"/>
                    </a:lnTo>
                    <a:lnTo>
                      <a:pt x="871" y="295"/>
                    </a:lnTo>
                    <a:close/>
                  </a:path>
                </a:pathLst>
              </a:custGeom>
              <a:solidFill>
                <a:srgbClr val="6D3E9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AE4D35E3-2A25-4740-8023-ACD62F53CB9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695063" y="3736228"/>
                <a:ext cx="102136" cy="65920"/>
              </a:xfrm>
              <a:custGeom>
                <a:avLst/>
                <a:gdLst>
                  <a:gd name="T0" fmla="*/ 64 w 193"/>
                  <a:gd name="T1" fmla="*/ 19 h 123"/>
                  <a:gd name="T2" fmla="*/ 61 w 193"/>
                  <a:gd name="T3" fmla="*/ 24 h 123"/>
                  <a:gd name="T4" fmla="*/ 52 w 193"/>
                  <a:gd name="T5" fmla="*/ 20 h 123"/>
                  <a:gd name="T6" fmla="*/ 56 w 193"/>
                  <a:gd name="T7" fmla="*/ 17 h 123"/>
                  <a:gd name="T8" fmla="*/ 40 w 193"/>
                  <a:gd name="T9" fmla="*/ 14 h 123"/>
                  <a:gd name="T10" fmla="*/ 39 w 193"/>
                  <a:gd name="T11" fmla="*/ 14 h 123"/>
                  <a:gd name="T12" fmla="*/ 42 w 193"/>
                  <a:gd name="T13" fmla="*/ 17 h 123"/>
                  <a:gd name="T14" fmla="*/ 40 w 193"/>
                  <a:gd name="T15" fmla="*/ 20 h 123"/>
                  <a:gd name="T16" fmla="*/ 40 w 193"/>
                  <a:gd name="T17" fmla="*/ 22 h 123"/>
                  <a:gd name="T18" fmla="*/ 39 w 193"/>
                  <a:gd name="T19" fmla="*/ 23 h 123"/>
                  <a:gd name="T20" fmla="*/ 37 w 193"/>
                  <a:gd name="T21" fmla="*/ 23 h 123"/>
                  <a:gd name="T22" fmla="*/ 36 w 193"/>
                  <a:gd name="T23" fmla="*/ 25 h 123"/>
                  <a:gd name="T24" fmla="*/ 31 w 193"/>
                  <a:gd name="T25" fmla="*/ 26 h 123"/>
                  <a:gd name="T26" fmla="*/ 22 w 193"/>
                  <a:gd name="T27" fmla="*/ 20 h 123"/>
                  <a:gd name="T28" fmla="*/ 16 w 193"/>
                  <a:gd name="T29" fmla="*/ 21 h 123"/>
                  <a:gd name="T30" fmla="*/ 9 w 193"/>
                  <a:gd name="T31" fmla="*/ 20 h 123"/>
                  <a:gd name="T32" fmla="*/ 2 w 193"/>
                  <a:gd name="T33" fmla="*/ 25 h 123"/>
                  <a:gd name="T34" fmla="*/ 0 w 193"/>
                  <a:gd name="T35" fmla="*/ 32 h 123"/>
                  <a:gd name="T36" fmla="*/ 3 w 193"/>
                  <a:gd name="T37" fmla="*/ 41 h 123"/>
                  <a:gd name="T38" fmla="*/ 4 w 193"/>
                  <a:gd name="T39" fmla="*/ 42 h 123"/>
                  <a:gd name="T40" fmla="*/ 12 w 193"/>
                  <a:gd name="T41" fmla="*/ 48 h 123"/>
                  <a:gd name="T42" fmla="*/ 13 w 193"/>
                  <a:gd name="T43" fmla="*/ 47 h 123"/>
                  <a:gd name="T44" fmla="*/ 20 w 193"/>
                  <a:gd name="T45" fmla="*/ 45 h 123"/>
                  <a:gd name="T46" fmla="*/ 33 w 193"/>
                  <a:gd name="T47" fmla="*/ 48 h 123"/>
                  <a:gd name="T48" fmla="*/ 32 w 193"/>
                  <a:gd name="T49" fmla="*/ 41 h 123"/>
                  <a:gd name="T50" fmla="*/ 40 w 193"/>
                  <a:gd name="T51" fmla="*/ 42 h 123"/>
                  <a:gd name="T52" fmla="*/ 43 w 193"/>
                  <a:gd name="T53" fmla="*/ 45 h 123"/>
                  <a:gd name="T54" fmla="*/ 46 w 193"/>
                  <a:gd name="T55" fmla="*/ 43 h 123"/>
                  <a:gd name="T56" fmla="*/ 49 w 193"/>
                  <a:gd name="T57" fmla="*/ 37 h 123"/>
                  <a:gd name="T58" fmla="*/ 51 w 193"/>
                  <a:gd name="T59" fmla="*/ 38 h 123"/>
                  <a:gd name="T60" fmla="*/ 54 w 193"/>
                  <a:gd name="T61" fmla="*/ 44 h 123"/>
                  <a:gd name="T62" fmla="*/ 54 w 193"/>
                  <a:gd name="T63" fmla="*/ 36 h 123"/>
                  <a:gd name="T64" fmla="*/ 62 w 193"/>
                  <a:gd name="T65" fmla="*/ 37 h 123"/>
                  <a:gd name="T66" fmla="*/ 65 w 193"/>
                  <a:gd name="T67" fmla="*/ 46 h 123"/>
                  <a:gd name="T68" fmla="*/ 71 w 193"/>
                  <a:gd name="T69" fmla="*/ 52 h 123"/>
                  <a:gd name="T70" fmla="*/ 74 w 193"/>
                  <a:gd name="T71" fmla="*/ 52 h 123"/>
                  <a:gd name="T72" fmla="*/ 77 w 193"/>
                  <a:gd name="T73" fmla="*/ 53 h 123"/>
                  <a:gd name="T74" fmla="*/ 80 w 193"/>
                  <a:gd name="T75" fmla="*/ 53 h 123"/>
                  <a:gd name="T76" fmla="*/ 82 w 193"/>
                  <a:gd name="T77" fmla="*/ 45 h 123"/>
                  <a:gd name="T78" fmla="*/ 75 w 193"/>
                  <a:gd name="T79" fmla="*/ 40 h 123"/>
                  <a:gd name="T80" fmla="*/ 74 w 193"/>
                  <a:gd name="T81" fmla="*/ 38 h 123"/>
                  <a:gd name="T82" fmla="*/ 70 w 193"/>
                  <a:gd name="T83" fmla="*/ 36 h 123"/>
                  <a:gd name="T84" fmla="*/ 75 w 193"/>
                  <a:gd name="T85" fmla="*/ 35 h 123"/>
                  <a:gd name="T86" fmla="*/ 79 w 193"/>
                  <a:gd name="T87" fmla="*/ 32 h 123"/>
                  <a:gd name="T88" fmla="*/ 82 w 193"/>
                  <a:gd name="T89" fmla="*/ 29 h 123"/>
                  <a:gd name="T90" fmla="*/ 82 w 193"/>
                  <a:gd name="T91" fmla="*/ 23 h 123"/>
                  <a:gd name="T92" fmla="*/ 82 w 193"/>
                  <a:gd name="T93" fmla="*/ 13 h 123"/>
                  <a:gd name="T94" fmla="*/ 83 w 193"/>
                  <a:gd name="T95" fmla="*/ 6 h 123"/>
                  <a:gd name="T96" fmla="*/ 79 w 193"/>
                  <a:gd name="T97" fmla="*/ 0 h 123"/>
                  <a:gd name="T98" fmla="*/ 74 w 193"/>
                  <a:gd name="T99" fmla="*/ 0 h 123"/>
                  <a:gd name="T100" fmla="*/ 71 w 193"/>
                  <a:gd name="T101" fmla="*/ 7 h 123"/>
                  <a:gd name="T102" fmla="*/ 69 w 193"/>
                  <a:gd name="T103" fmla="*/ 11 h 123"/>
                  <a:gd name="T104" fmla="*/ 64 w 193"/>
                  <a:gd name="T105" fmla="*/ 17 h 123"/>
                  <a:gd name="T106" fmla="*/ 64 w 193"/>
                  <a:gd name="T107" fmla="*/ 19 h 12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93" h="123">
                    <a:moveTo>
                      <a:pt x="149" y="45"/>
                    </a:moveTo>
                    <a:lnTo>
                      <a:pt x="142" y="56"/>
                    </a:lnTo>
                    <a:lnTo>
                      <a:pt x="121" y="47"/>
                    </a:lnTo>
                    <a:lnTo>
                      <a:pt x="131" y="40"/>
                    </a:lnTo>
                    <a:lnTo>
                      <a:pt x="94" y="33"/>
                    </a:lnTo>
                    <a:lnTo>
                      <a:pt x="90" y="33"/>
                    </a:lnTo>
                    <a:lnTo>
                      <a:pt x="97" y="40"/>
                    </a:lnTo>
                    <a:lnTo>
                      <a:pt x="92" y="47"/>
                    </a:lnTo>
                    <a:lnTo>
                      <a:pt x="92" y="52"/>
                    </a:lnTo>
                    <a:lnTo>
                      <a:pt x="90" y="54"/>
                    </a:lnTo>
                    <a:lnTo>
                      <a:pt x="85" y="54"/>
                    </a:lnTo>
                    <a:lnTo>
                      <a:pt x="84" y="59"/>
                    </a:lnTo>
                    <a:lnTo>
                      <a:pt x="72" y="61"/>
                    </a:lnTo>
                    <a:lnTo>
                      <a:pt x="51" y="47"/>
                    </a:lnTo>
                    <a:lnTo>
                      <a:pt x="37" y="49"/>
                    </a:lnTo>
                    <a:lnTo>
                      <a:pt x="20" y="47"/>
                    </a:lnTo>
                    <a:lnTo>
                      <a:pt x="5" y="58"/>
                    </a:lnTo>
                    <a:lnTo>
                      <a:pt x="0" y="74"/>
                    </a:lnTo>
                    <a:lnTo>
                      <a:pt x="8" y="95"/>
                    </a:lnTo>
                    <a:lnTo>
                      <a:pt x="10" y="98"/>
                    </a:lnTo>
                    <a:lnTo>
                      <a:pt x="29" y="111"/>
                    </a:lnTo>
                    <a:lnTo>
                      <a:pt x="31" y="109"/>
                    </a:lnTo>
                    <a:lnTo>
                      <a:pt x="46" y="104"/>
                    </a:lnTo>
                    <a:lnTo>
                      <a:pt x="77" y="112"/>
                    </a:lnTo>
                    <a:lnTo>
                      <a:pt x="75" y="95"/>
                    </a:lnTo>
                    <a:lnTo>
                      <a:pt x="92" y="98"/>
                    </a:lnTo>
                    <a:lnTo>
                      <a:pt x="101" y="104"/>
                    </a:lnTo>
                    <a:lnTo>
                      <a:pt x="106" y="100"/>
                    </a:lnTo>
                    <a:lnTo>
                      <a:pt x="113" y="86"/>
                    </a:lnTo>
                    <a:lnTo>
                      <a:pt x="119" y="89"/>
                    </a:lnTo>
                    <a:lnTo>
                      <a:pt x="125" y="102"/>
                    </a:lnTo>
                    <a:lnTo>
                      <a:pt x="126" y="84"/>
                    </a:lnTo>
                    <a:lnTo>
                      <a:pt x="145" y="86"/>
                    </a:lnTo>
                    <a:lnTo>
                      <a:pt x="152" y="107"/>
                    </a:lnTo>
                    <a:lnTo>
                      <a:pt x="164" y="121"/>
                    </a:lnTo>
                    <a:lnTo>
                      <a:pt x="171" y="121"/>
                    </a:lnTo>
                    <a:lnTo>
                      <a:pt x="179" y="123"/>
                    </a:lnTo>
                    <a:lnTo>
                      <a:pt x="186" y="123"/>
                    </a:lnTo>
                    <a:lnTo>
                      <a:pt x="190" y="105"/>
                    </a:lnTo>
                    <a:lnTo>
                      <a:pt x="174" y="93"/>
                    </a:lnTo>
                    <a:lnTo>
                      <a:pt x="172" y="88"/>
                    </a:lnTo>
                    <a:lnTo>
                      <a:pt x="162" y="84"/>
                    </a:lnTo>
                    <a:lnTo>
                      <a:pt x="174" y="81"/>
                    </a:lnTo>
                    <a:lnTo>
                      <a:pt x="183" y="75"/>
                    </a:lnTo>
                    <a:lnTo>
                      <a:pt x="190" y="68"/>
                    </a:lnTo>
                    <a:lnTo>
                      <a:pt x="191" y="54"/>
                    </a:lnTo>
                    <a:lnTo>
                      <a:pt x="190" y="31"/>
                    </a:lnTo>
                    <a:lnTo>
                      <a:pt x="193" y="14"/>
                    </a:lnTo>
                    <a:lnTo>
                      <a:pt x="183" y="1"/>
                    </a:lnTo>
                    <a:lnTo>
                      <a:pt x="172" y="0"/>
                    </a:lnTo>
                    <a:lnTo>
                      <a:pt x="166" y="17"/>
                    </a:lnTo>
                    <a:lnTo>
                      <a:pt x="161" y="26"/>
                    </a:lnTo>
                    <a:lnTo>
                      <a:pt x="149" y="40"/>
                    </a:lnTo>
                    <a:lnTo>
                      <a:pt x="149" y="45"/>
                    </a:lnTo>
                    <a:close/>
                  </a:path>
                </a:pathLst>
              </a:custGeom>
              <a:solidFill>
                <a:srgbClr val="80CC98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8" name="Freeform 38">
                <a:extLst>
                  <a:ext uri="{FF2B5EF4-FFF2-40B4-BE49-F238E27FC236}">
                    <a16:creationId xmlns:a16="http://schemas.microsoft.com/office/drawing/2014/main" id="{8BF8EEAD-05B1-654E-96A3-9E371EED8CB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233045" y="3371614"/>
                <a:ext cx="418387" cy="532333"/>
              </a:xfrm>
              <a:custGeom>
                <a:avLst/>
                <a:gdLst>
                  <a:gd name="T0" fmla="*/ 0 w 790"/>
                  <a:gd name="T1" fmla="*/ 264 h 991"/>
                  <a:gd name="T2" fmla="*/ 22 w 790"/>
                  <a:gd name="T3" fmla="*/ 293 h 991"/>
                  <a:gd name="T4" fmla="*/ 15 w 790"/>
                  <a:gd name="T5" fmla="*/ 314 h 991"/>
                  <a:gd name="T6" fmla="*/ 46 w 790"/>
                  <a:gd name="T7" fmla="*/ 327 h 991"/>
                  <a:gd name="T8" fmla="*/ 62 w 790"/>
                  <a:gd name="T9" fmla="*/ 327 h 991"/>
                  <a:gd name="T10" fmla="*/ 87 w 790"/>
                  <a:gd name="T11" fmla="*/ 337 h 991"/>
                  <a:gd name="T12" fmla="*/ 86 w 790"/>
                  <a:gd name="T13" fmla="*/ 352 h 991"/>
                  <a:gd name="T14" fmla="*/ 93 w 790"/>
                  <a:gd name="T15" fmla="*/ 368 h 991"/>
                  <a:gd name="T16" fmla="*/ 101 w 790"/>
                  <a:gd name="T17" fmla="*/ 381 h 991"/>
                  <a:gd name="T18" fmla="*/ 109 w 790"/>
                  <a:gd name="T19" fmla="*/ 384 h 991"/>
                  <a:gd name="T20" fmla="*/ 130 w 790"/>
                  <a:gd name="T21" fmla="*/ 384 h 991"/>
                  <a:gd name="T22" fmla="*/ 130 w 790"/>
                  <a:gd name="T23" fmla="*/ 397 h 991"/>
                  <a:gd name="T24" fmla="*/ 136 w 790"/>
                  <a:gd name="T25" fmla="*/ 417 h 991"/>
                  <a:gd name="T26" fmla="*/ 154 w 790"/>
                  <a:gd name="T27" fmla="*/ 414 h 991"/>
                  <a:gd name="T28" fmla="*/ 171 w 790"/>
                  <a:gd name="T29" fmla="*/ 420 h 991"/>
                  <a:gd name="T30" fmla="*/ 180 w 790"/>
                  <a:gd name="T31" fmla="*/ 399 h 991"/>
                  <a:gd name="T32" fmla="*/ 201 w 790"/>
                  <a:gd name="T33" fmla="*/ 396 h 991"/>
                  <a:gd name="T34" fmla="*/ 212 w 790"/>
                  <a:gd name="T35" fmla="*/ 378 h 991"/>
                  <a:gd name="T36" fmla="*/ 240 w 790"/>
                  <a:gd name="T37" fmla="*/ 362 h 991"/>
                  <a:gd name="T38" fmla="*/ 257 w 790"/>
                  <a:gd name="T39" fmla="*/ 346 h 991"/>
                  <a:gd name="T40" fmla="*/ 284 w 790"/>
                  <a:gd name="T41" fmla="*/ 338 h 991"/>
                  <a:gd name="T42" fmla="*/ 315 w 790"/>
                  <a:gd name="T43" fmla="*/ 328 h 991"/>
                  <a:gd name="T44" fmla="*/ 322 w 790"/>
                  <a:gd name="T45" fmla="*/ 301 h 991"/>
                  <a:gd name="T46" fmla="*/ 334 w 790"/>
                  <a:gd name="T47" fmla="*/ 292 h 991"/>
                  <a:gd name="T48" fmla="*/ 340 w 790"/>
                  <a:gd name="T49" fmla="*/ 274 h 991"/>
                  <a:gd name="T50" fmla="*/ 315 w 790"/>
                  <a:gd name="T51" fmla="*/ 268 h 991"/>
                  <a:gd name="T52" fmla="*/ 289 w 790"/>
                  <a:gd name="T53" fmla="*/ 238 h 991"/>
                  <a:gd name="T54" fmla="*/ 275 w 790"/>
                  <a:gd name="T55" fmla="*/ 246 h 991"/>
                  <a:gd name="T56" fmla="*/ 269 w 790"/>
                  <a:gd name="T57" fmla="*/ 236 h 991"/>
                  <a:gd name="T58" fmla="*/ 249 w 790"/>
                  <a:gd name="T59" fmla="*/ 223 h 991"/>
                  <a:gd name="T60" fmla="*/ 250 w 790"/>
                  <a:gd name="T61" fmla="*/ 197 h 991"/>
                  <a:gd name="T62" fmla="*/ 241 w 790"/>
                  <a:gd name="T63" fmla="*/ 168 h 991"/>
                  <a:gd name="T64" fmla="*/ 241 w 790"/>
                  <a:gd name="T65" fmla="*/ 138 h 991"/>
                  <a:gd name="T66" fmla="*/ 231 w 790"/>
                  <a:gd name="T67" fmla="*/ 120 h 991"/>
                  <a:gd name="T68" fmla="*/ 221 w 790"/>
                  <a:gd name="T69" fmla="*/ 94 h 991"/>
                  <a:gd name="T70" fmla="*/ 212 w 790"/>
                  <a:gd name="T71" fmla="*/ 81 h 991"/>
                  <a:gd name="T72" fmla="*/ 220 w 790"/>
                  <a:gd name="T73" fmla="*/ 69 h 991"/>
                  <a:gd name="T74" fmla="*/ 217 w 790"/>
                  <a:gd name="T75" fmla="*/ 54 h 991"/>
                  <a:gd name="T76" fmla="*/ 196 w 790"/>
                  <a:gd name="T77" fmla="*/ 63 h 991"/>
                  <a:gd name="T78" fmla="*/ 162 w 790"/>
                  <a:gd name="T79" fmla="*/ 47 h 991"/>
                  <a:gd name="T80" fmla="*/ 141 w 790"/>
                  <a:gd name="T81" fmla="*/ 34 h 991"/>
                  <a:gd name="T82" fmla="*/ 122 w 790"/>
                  <a:gd name="T83" fmla="*/ 36 h 991"/>
                  <a:gd name="T84" fmla="*/ 105 w 790"/>
                  <a:gd name="T85" fmla="*/ 25 h 991"/>
                  <a:gd name="T86" fmla="*/ 119 w 790"/>
                  <a:gd name="T87" fmla="*/ 2 h 991"/>
                  <a:gd name="T88" fmla="*/ 105 w 790"/>
                  <a:gd name="T89" fmla="*/ 5 h 991"/>
                  <a:gd name="T90" fmla="*/ 83 w 790"/>
                  <a:gd name="T91" fmla="*/ 9 h 991"/>
                  <a:gd name="T92" fmla="*/ 53 w 790"/>
                  <a:gd name="T93" fmla="*/ 30 h 991"/>
                  <a:gd name="T94" fmla="*/ 60 w 790"/>
                  <a:gd name="T95" fmla="*/ 50 h 991"/>
                  <a:gd name="T96" fmla="*/ 35 w 790"/>
                  <a:gd name="T97" fmla="*/ 74 h 991"/>
                  <a:gd name="T98" fmla="*/ 61 w 790"/>
                  <a:gd name="T99" fmla="*/ 95 h 991"/>
                  <a:gd name="T100" fmla="*/ 75 w 790"/>
                  <a:gd name="T101" fmla="*/ 104 h 991"/>
                  <a:gd name="T102" fmla="*/ 58 w 790"/>
                  <a:gd name="T103" fmla="*/ 124 h 991"/>
                  <a:gd name="T104" fmla="*/ 32 w 790"/>
                  <a:gd name="T105" fmla="*/ 147 h 991"/>
                  <a:gd name="T106" fmla="*/ 10 w 790"/>
                  <a:gd name="T107" fmla="*/ 181 h 991"/>
                  <a:gd name="T108" fmla="*/ 19 w 790"/>
                  <a:gd name="T109" fmla="*/ 205 h 991"/>
                  <a:gd name="T110" fmla="*/ 15 w 790"/>
                  <a:gd name="T111" fmla="*/ 244 h 99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790" h="991">
                    <a:moveTo>
                      <a:pt x="40" y="587"/>
                    </a:moveTo>
                    <a:lnTo>
                      <a:pt x="40" y="593"/>
                    </a:lnTo>
                    <a:lnTo>
                      <a:pt x="24" y="593"/>
                    </a:lnTo>
                    <a:lnTo>
                      <a:pt x="7" y="610"/>
                    </a:lnTo>
                    <a:lnTo>
                      <a:pt x="0" y="612"/>
                    </a:lnTo>
                    <a:lnTo>
                      <a:pt x="2" y="619"/>
                    </a:lnTo>
                    <a:lnTo>
                      <a:pt x="9" y="621"/>
                    </a:lnTo>
                    <a:lnTo>
                      <a:pt x="23" y="663"/>
                    </a:lnTo>
                    <a:lnTo>
                      <a:pt x="52" y="675"/>
                    </a:lnTo>
                    <a:lnTo>
                      <a:pt x="52" y="679"/>
                    </a:lnTo>
                    <a:lnTo>
                      <a:pt x="47" y="697"/>
                    </a:lnTo>
                    <a:lnTo>
                      <a:pt x="40" y="704"/>
                    </a:lnTo>
                    <a:lnTo>
                      <a:pt x="31" y="705"/>
                    </a:lnTo>
                    <a:lnTo>
                      <a:pt x="19" y="721"/>
                    </a:lnTo>
                    <a:lnTo>
                      <a:pt x="35" y="728"/>
                    </a:lnTo>
                    <a:lnTo>
                      <a:pt x="29" y="737"/>
                    </a:lnTo>
                    <a:lnTo>
                      <a:pt x="67" y="753"/>
                    </a:lnTo>
                    <a:lnTo>
                      <a:pt x="81" y="769"/>
                    </a:lnTo>
                    <a:lnTo>
                      <a:pt x="91" y="764"/>
                    </a:lnTo>
                    <a:lnTo>
                      <a:pt x="106" y="758"/>
                    </a:lnTo>
                    <a:lnTo>
                      <a:pt x="120" y="756"/>
                    </a:lnTo>
                    <a:lnTo>
                      <a:pt x="123" y="753"/>
                    </a:lnTo>
                    <a:lnTo>
                      <a:pt x="135" y="764"/>
                    </a:lnTo>
                    <a:lnTo>
                      <a:pt x="139" y="756"/>
                    </a:lnTo>
                    <a:lnTo>
                      <a:pt x="144" y="758"/>
                    </a:lnTo>
                    <a:lnTo>
                      <a:pt x="156" y="744"/>
                    </a:lnTo>
                    <a:lnTo>
                      <a:pt x="177" y="753"/>
                    </a:lnTo>
                    <a:lnTo>
                      <a:pt x="187" y="764"/>
                    </a:lnTo>
                    <a:lnTo>
                      <a:pt x="194" y="776"/>
                    </a:lnTo>
                    <a:lnTo>
                      <a:pt x="202" y="781"/>
                    </a:lnTo>
                    <a:lnTo>
                      <a:pt x="199" y="786"/>
                    </a:lnTo>
                    <a:lnTo>
                      <a:pt x="195" y="792"/>
                    </a:lnTo>
                    <a:lnTo>
                      <a:pt x="199" y="797"/>
                    </a:lnTo>
                    <a:lnTo>
                      <a:pt x="206" y="806"/>
                    </a:lnTo>
                    <a:lnTo>
                      <a:pt x="199" y="816"/>
                    </a:lnTo>
                    <a:lnTo>
                      <a:pt x="204" y="829"/>
                    </a:lnTo>
                    <a:lnTo>
                      <a:pt x="216" y="836"/>
                    </a:lnTo>
                    <a:lnTo>
                      <a:pt x="221" y="838"/>
                    </a:lnTo>
                    <a:lnTo>
                      <a:pt x="223" y="850"/>
                    </a:lnTo>
                    <a:lnTo>
                      <a:pt x="216" y="853"/>
                    </a:lnTo>
                    <a:lnTo>
                      <a:pt x="223" y="866"/>
                    </a:lnTo>
                    <a:lnTo>
                      <a:pt x="230" y="869"/>
                    </a:lnTo>
                    <a:lnTo>
                      <a:pt x="221" y="875"/>
                    </a:lnTo>
                    <a:lnTo>
                      <a:pt x="226" y="876"/>
                    </a:lnTo>
                    <a:lnTo>
                      <a:pt x="235" y="882"/>
                    </a:lnTo>
                    <a:lnTo>
                      <a:pt x="240" y="885"/>
                    </a:lnTo>
                    <a:lnTo>
                      <a:pt x="230" y="887"/>
                    </a:lnTo>
                    <a:lnTo>
                      <a:pt x="236" y="892"/>
                    </a:lnTo>
                    <a:lnTo>
                      <a:pt x="238" y="892"/>
                    </a:lnTo>
                    <a:lnTo>
                      <a:pt x="253" y="889"/>
                    </a:lnTo>
                    <a:lnTo>
                      <a:pt x="255" y="890"/>
                    </a:lnTo>
                    <a:lnTo>
                      <a:pt x="267" y="903"/>
                    </a:lnTo>
                    <a:lnTo>
                      <a:pt x="286" y="889"/>
                    </a:lnTo>
                    <a:lnTo>
                      <a:pt x="288" y="885"/>
                    </a:lnTo>
                    <a:lnTo>
                      <a:pt x="303" y="889"/>
                    </a:lnTo>
                    <a:lnTo>
                      <a:pt x="306" y="896"/>
                    </a:lnTo>
                    <a:lnTo>
                      <a:pt x="300" y="905"/>
                    </a:lnTo>
                    <a:lnTo>
                      <a:pt x="305" y="910"/>
                    </a:lnTo>
                    <a:lnTo>
                      <a:pt x="308" y="917"/>
                    </a:lnTo>
                    <a:lnTo>
                      <a:pt x="301" y="919"/>
                    </a:lnTo>
                    <a:lnTo>
                      <a:pt x="303" y="945"/>
                    </a:lnTo>
                    <a:lnTo>
                      <a:pt x="325" y="940"/>
                    </a:lnTo>
                    <a:lnTo>
                      <a:pt x="330" y="940"/>
                    </a:lnTo>
                    <a:lnTo>
                      <a:pt x="327" y="956"/>
                    </a:lnTo>
                    <a:lnTo>
                      <a:pt x="317" y="965"/>
                    </a:lnTo>
                    <a:lnTo>
                      <a:pt x="330" y="963"/>
                    </a:lnTo>
                    <a:lnTo>
                      <a:pt x="332" y="968"/>
                    </a:lnTo>
                    <a:lnTo>
                      <a:pt x="341" y="959"/>
                    </a:lnTo>
                    <a:lnTo>
                      <a:pt x="344" y="963"/>
                    </a:lnTo>
                    <a:lnTo>
                      <a:pt x="358" y="959"/>
                    </a:lnTo>
                    <a:lnTo>
                      <a:pt x="360" y="970"/>
                    </a:lnTo>
                    <a:lnTo>
                      <a:pt x="361" y="987"/>
                    </a:lnTo>
                    <a:lnTo>
                      <a:pt x="366" y="991"/>
                    </a:lnTo>
                    <a:lnTo>
                      <a:pt x="380" y="977"/>
                    </a:lnTo>
                    <a:lnTo>
                      <a:pt x="397" y="972"/>
                    </a:lnTo>
                    <a:lnTo>
                      <a:pt x="411" y="961"/>
                    </a:lnTo>
                    <a:lnTo>
                      <a:pt x="413" y="959"/>
                    </a:lnTo>
                    <a:lnTo>
                      <a:pt x="418" y="950"/>
                    </a:lnTo>
                    <a:lnTo>
                      <a:pt x="414" y="942"/>
                    </a:lnTo>
                    <a:lnTo>
                      <a:pt x="419" y="924"/>
                    </a:lnTo>
                    <a:lnTo>
                      <a:pt x="418" y="912"/>
                    </a:lnTo>
                    <a:lnTo>
                      <a:pt x="431" y="908"/>
                    </a:lnTo>
                    <a:lnTo>
                      <a:pt x="438" y="924"/>
                    </a:lnTo>
                    <a:lnTo>
                      <a:pt x="445" y="929"/>
                    </a:lnTo>
                    <a:lnTo>
                      <a:pt x="467" y="917"/>
                    </a:lnTo>
                    <a:lnTo>
                      <a:pt x="472" y="912"/>
                    </a:lnTo>
                    <a:lnTo>
                      <a:pt x="481" y="915"/>
                    </a:lnTo>
                    <a:lnTo>
                      <a:pt x="489" y="906"/>
                    </a:lnTo>
                    <a:lnTo>
                      <a:pt x="472" y="883"/>
                    </a:lnTo>
                    <a:lnTo>
                      <a:pt x="493" y="876"/>
                    </a:lnTo>
                    <a:lnTo>
                      <a:pt x="508" y="873"/>
                    </a:lnTo>
                    <a:lnTo>
                      <a:pt x="508" y="859"/>
                    </a:lnTo>
                    <a:lnTo>
                      <a:pt x="515" y="857"/>
                    </a:lnTo>
                    <a:lnTo>
                      <a:pt x="534" y="857"/>
                    </a:lnTo>
                    <a:lnTo>
                      <a:pt x="558" y="838"/>
                    </a:lnTo>
                    <a:lnTo>
                      <a:pt x="566" y="836"/>
                    </a:lnTo>
                    <a:lnTo>
                      <a:pt x="577" y="834"/>
                    </a:lnTo>
                    <a:lnTo>
                      <a:pt x="570" y="797"/>
                    </a:lnTo>
                    <a:lnTo>
                      <a:pt x="578" y="792"/>
                    </a:lnTo>
                    <a:lnTo>
                      <a:pt x="596" y="801"/>
                    </a:lnTo>
                    <a:lnTo>
                      <a:pt x="611" y="790"/>
                    </a:lnTo>
                    <a:lnTo>
                      <a:pt x="647" y="790"/>
                    </a:lnTo>
                    <a:lnTo>
                      <a:pt x="650" y="776"/>
                    </a:lnTo>
                    <a:lnTo>
                      <a:pt x="657" y="776"/>
                    </a:lnTo>
                    <a:lnTo>
                      <a:pt x="661" y="783"/>
                    </a:lnTo>
                    <a:lnTo>
                      <a:pt x="674" y="786"/>
                    </a:lnTo>
                    <a:lnTo>
                      <a:pt x="698" y="774"/>
                    </a:lnTo>
                    <a:lnTo>
                      <a:pt x="714" y="756"/>
                    </a:lnTo>
                    <a:lnTo>
                      <a:pt x="724" y="765"/>
                    </a:lnTo>
                    <a:lnTo>
                      <a:pt x="732" y="760"/>
                    </a:lnTo>
                    <a:lnTo>
                      <a:pt x="732" y="758"/>
                    </a:lnTo>
                    <a:lnTo>
                      <a:pt x="744" y="739"/>
                    </a:lnTo>
                    <a:lnTo>
                      <a:pt x="739" y="734"/>
                    </a:lnTo>
                    <a:lnTo>
                      <a:pt x="749" y="716"/>
                    </a:lnTo>
                    <a:lnTo>
                      <a:pt x="748" y="698"/>
                    </a:lnTo>
                    <a:lnTo>
                      <a:pt x="755" y="682"/>
                    </a:lnTo>
                    <a:lnTo>
                      <a:pt x="751" y="677"/>
                    </a:lnTo>
                    <a:lnTo>
                      <a:pt x="770" y="668"/>
                    </a:lnTo>
                    <a:lnTo>
                      <a:pt x="775" y="668"/>
                    </a:lnTo>
                    <a:lnTo>
                      <a:pt x="777" y="677"/>
                    </a:lnTo>
                    <a:lnTo>
                      <a:pt x="784" y="654"/>
                    </a:lnTo>
                    <a:lnTo>
                      <a:pt x="789" y="654"/>
                    </a:lnTo>
                    <a:lnTo>
                      <a:pt x="784" y="651"/>
                    </a:lnTo>
                    <a:lnTo>
                      <a:pt x="790" y="642"/>
                    </a:lnTo>
                    <a:lnTo>
                      <a:pt x="790" y="635"/>
                    </a:lnTo>
                    <a:lnTo>
                      <a:pt x="775" y="593"/>
                    </a:lnTo>
                    <a:lnTo>
                      <a:pt x="767" y="610"/>
                    </a:lnTo>
                    <a:lnTo>
                      <a:pt x="749" y="615"/>
                    </a:lnTo>
                    <a:lnTo>
                      <a:pt x="744" y="615"/>
                    </a:lnTo>
                    <a:lnTo>
                      <a:pt x="732" y="621"/>
                    </a:lnTo>
                    <a:lnTo>
                      <a:pt x="703" y="577"/>
                    </a:lnTo>
                    <a:lnTo>
                      <a:pt x="693" y="570"/>
                    </a:lnTo>
                    <a:lnTo>
                      <a:pt x="690" y="566"/>
                    </a:lnTo>
                    <a:lnTo>
                      <a:pt x="686" y="568"/>
                    </a:lnTo>
                    <a:lnTo>
                      <a:pt x="671" y="550"/>
                    </a:lnTo>
                    <a:lnTo>
                      <a:pt x="661" y="561"/>
                    </a:lnTo>
                    <a:lnTo>
                      <a:pt x="645" y="566"/>
                    </a:lnTo>
                    <a:lnTo>
                      <a:pt x="642" y="557"/>
                    </a:lnTo>
                    <a:lnTo>
                      <a:pt x="635" y="566"/>
                    </a:lnTo>
                    <a:lnTo>
                      <a:pt x="640" y="570"/>
                    </a:lnTo>
                    <a:lnTo>
                      <a:pt x="633" y="591"/>
                    </a:lnTo>
                    <a:lnTo>
                      <a:pt x="626" y="591"/>
                    </a:lnTo>
                    <a:lnTo>
                      <a:pt x="625" y="589"/>
                    </a:lnTo>
                    <a:lnTo>
                      <a:pt x="621" y="573"/>
                    </a:lnTo>
                    <a:lnTo>
                      <a:pt x="626" y="547"/>
                    </a:lnTo>
                    <a:lnTo>
                      <a:pt x="609" y="543"/>
                    </a:lnTo>
                    <a:lnTo>
                      <a:pt x="607" y="538"/>
                    </a:lnTo>
                    <a:lnTo>
                      <a:pt x="607" y="534"/>
                    </a:lnTo>
                    <a:lnTo>
                      <a:pt x="592" y="524"/>
                    </a:lnTo>
                    <a:lnTo>
                      <a:pt x="578" y="517"/>
                    </a:lnTo>
                    <a:lnTo>
                      <a:pt x="584" y="504"/>
                    </a:lnTo>
                    <a:lnTo>
                      <a:pt x="575" y="480"/>
                    </a:lnTo>
                    <a:lnTo>
                      <a:pt x="580" y="469"/>
                    </a:lnTo>
                    <a:lnTo>
                      <a:pt x="585" y="473"/>
                    </a:lnTo>
                    <a:lnTo>
                      <a:pt x="582" y="455"/>
                    </a:lnTo>
                    <a:lnTo>
                      <a:pt x="575" y="441"/>
                    </a:lnTo>
                    <a:lnTo>
                      <a:pt x="580" y="414"/>
                    </a:lnTo>
                    <a:lnTo>
                      <a:pt x="577" y="414"/>
                    </a:lnTo>
                    <a:lnTo>
                      <a:pt x="572" y="393"/>
                    </a:lnTo>
                    <a:lnTo>
                      <a:pt x="560" y="390"/>
                    </a:lnTo>
                    <a:lnTo>
                      <a:pt x="549" y="392"/>
                    </a:lnTo>
                    <a:lnTo>
                      <a:pt x="541" y="372"/>
                    </a:lnTo>
                    <a:lnTo>
                      <a:pt x="554" y="365"/>
                    </a:lnTo>
                    <a:lnTo>
                      <a:pt x="561" y="349"/>
                    </a:lnTo>
                    <a:lnTo>
                      <a:pt x="561" y="319"/>
                    </a:lnTo>
                    <a:lnTo>
                      <a:pt x="558" y="323"/>
                    </a:lnTo>
                    <a:lnTo>
                      <a:pt x="544" y="317"/>
                    </a:lnTo>
                    <a:lnTo>
                      <a:pt x="537" y="291"/>
                    </a:lnTo>
                    <a:lnTo>
                      <a:pt x="543" y="282"/>
                    </a:lnTo>
                    <a:lnTo>
                      <a:pt x="537" y="277"/>
                    </a:lnTo>
                    <a:lnTo>
                      <a:pt x="525" y="275"/>
                    </a:lnTo>
                    <a:lnTo>
                      <a:pt x="519" y="265"/>
                    </a:lnTo>
                    <a:lnTo>
                      <a:pt x="524" y="258"/>
                    </a:lnTo>
                    <a:lnTo>
                      <a:pt x="520" y="224"/>
                    </a:lnTo>
                    <a:lnTo>
                      <a:pt x="513" y="217"/>
                    </a:lnTo>
                    <a:lnTo>
                      <a:pt x="508" y="212"/>
                    </a:lnTo>
                    <a:lnTo>
                      <a:pt x="507" y="203"/>
                    </a:lnTo>
                    <a:lnTo>
                      <a:pt x="501" y="199"/>
                    </a:lnTo>
                    <a:lnTo>
                      <a:pt x="500" y="198"/>
                    </a:lnTo>
                    <a:lnTo>
                      <a:pt x="493" y="187"/>
                    </a:lnTo>
                    <a:lnTo>
                      <a:pt x="496" y="182"/>
                    </a:lnTo>
                    <a:lnTo>
                      <a:pt x="495" y="180"/>
                    </a:lnTo>
                    <a:lnTo>
                      <a:pt x="493" y="178"/>
                    </a:lnTo>
                    <a:lnTo>
                      <a:pt x="508" y="169"/>
                    </a:lnTo>
                    <a:lnTo>
                      <a:pt x="512" y="159"/>
                    </a:lnTo>
                    <a:lnTo>
                      <a:pt x="503" y="145"/>
                    </a:lnTo>
                    <a:lnTo>
                      <a:pt x="510" y="145"/>
                    </a:lnTo>
                    <a:lnTo>
                      <a:pt x="505" y="136"/>
                    </a:lnTo>
                    <a:lnTo>
                      <a:pt x="510" y="131"/>
                    </a:lnTo>
                    <a:lnTo>
                      <a:pt x="505" y="124"/>
                    </a:lnTo>
                    <a:lnTo>
                      <a:pt x="486" y="120"/>
                    </a:lnTo>
                    <a:lnTo>
                      <a:pt x="479" y="129"/>
                    </a:lnTo>
                    <a:lnTo>
                      <a:pt x="474" y="134"/>
                    </a:lnTo>
                    <a:lnTo>
                      <a:pt x="471" y="150"/>
                    </a:lnTo>
                    <a:lnTo>
                      <a:pt x="455" y="146"/>
                    </a:lnTo>
                    <a:lnTo>
                      <a:pt x="435" y="145"/>
                    </a:lnTo>
                    <a:lnTo>
                      <a:pt x="419" y="159"/>
                    </a:lnTo>
                    <a:lnTo>
                      <a:pt x="423" y="153"/>
                    </a:lnTo>
                    <a:lnTo>
                      <a:pt x="401" y="136"/>
                    </a:lnTo>
                    <a:lnTo>
                      <a:pt x="377" y="109"/>
                    </a:lnTo>
                    <a:lnTo>
                      <a:pt x="365" y="92"/>
                    </a:lnTo>
                    <a:lnTo>
                      <a:pt x="353" y="78"/>
                    </a:lnTo>
                    <a:lnTo>
                      <a:pt x="339" y="71"/>
                    </a:lnTo>
                    <a:lnTo>
                      <a:pt x="337" y="81"/>
                    </a:lnTo>
                    <a:lnTo>
                      <a:pt x="327" y="79"/>
                    </a:lnTo>
                    <a:lnTo>
                      <a:pt x="313" y="62"/>
                    </a:lnTo>
                    <a:lnTo>
                      <a:pt x="310" y="65"/>
                    </a:lnTo>
                    <a:lnTo>
                      <a:pt x="306" y="62"/>
                    </a:lnTo>
                    <a:lnTo>
                      <a:pt x="295" y="85"/>
                    </a:lnTo>
                    <a:lnTo>
                      <a:pt x="284" y="83"/>
                    </a:lnTo>
                    <a:lnTo>
                      <a:pt x="288" y="76"/>
                    </a:lnTo>
                    <a:lnTo>
                      <a:pt x="274" y="65"/>
                    </a:lnTo>
                    <a:lnTo>
                      <a:pt x="265" y="76"/>
                    </a:lnTo>
                    <a:lnTo>
                      <a:pt x="252" y="71"/>
                    </a:lnTo>
                    <a:lnTo>
                      <a:pt x="243" y="57"/>
                    </a:lnTo>
                    <a:lnTo>
                      <a:pt x="247" y="49"/>
                    </a:lnTo>
                    <a:lnTo>
                      <a:pt x="262" y="51"/>
                    </a:lnTo>
                    <a:lnTo>
                      <a:pt x="277" y="25"/>
                    </a:lnTo>
                    <a:lnTo>
                      <a:pt x="272" y="11"/>
                    </a:lnTo>
                    <a:lnTo>
                      <a:pt x="276" y="4"/>
                    </a:lnTo>
                    <a:lnTo>
                      <a:pt x="269" y="0"/>
                    </a:lnTo>
                    <a:lnTo>
                      <a:pt x="265" y="7"/>
                    </a:lnTo>
                    <a:lnTo>
                      <a:pt x="255" y="4"/>
                    </a:lnTo>
                    <a:lnTo>
                      <a:pt x="250" y="12"/>
                    </a:lnTo>
                    <a:lnTo>
                      <a:pt x="243" y="12"/>
                    </a:lnTo>
                    <a:lnTo>
                      <a:pt x="240" y="21"/>
                    </a:lnTo>
                    <a:lnTo>
                      <a:pt x="231" y="25"/>
                    </a:lnTo>
                    <a:lnTo>
                      <a:pt x="235" y="20"/>
                    </a:lnTo>
                    <a:lnTo>
                      <a:pt x="209" y="21"/>
                    </a:lnTo>
                    <a:lnTo>
                      <a:pt x="192" y="20"/>
                    </a:lnTo>
                    <a:lnTo>
                      <a:pt x="187" y="5"/>
                    </a:lnTo>
                    <a:lnTo>
                      <a:pt x="163" y="41"/>
                    </a:lnTo>
                    <a:lnTo>
                      <a:pt x="151" y="71"/>
                    </a:lnTo>
                    <a:lnTo>
                      <a:pt x="146" y="67"/>
                    </a:lnTo>
                    <a:lnTo>
                      <a:pt x="122" y="69"/>
                    </a:lnTo>
                    <a:lnTo>
                      <a:pt x="115" y="88"/>
                    </a:lnTo>
                    <a:lnTo>
                      <a:pt x="137" y="104"/>
                    </a:lnTo>
                    <a:lnTo>
                      <a:pt x="146" y="109"/>
                    </a:lnTo>
                    <a:lnTo>
                      <a:pt x="146" y="116"/>
                    </a:lnTo>
                    <a:lnTo>
                      <a:pt x="139" y="115"/>
                    </a:lnTo>
                    <a:lnTo>
                      <a:pt x="120" y="131"/>
                    </a:lnTo>
                    <a:lnTo>
                      <a:pt x="115" y="141"/>
                    </a:lnTo>
                    <a:lnTo>
                      <a:pt x="94" y="145"/>
                    </a:lnTo>
                    <a:lnTo>
                      <a:pt x="77" y="161"/>
                    </a:lnTo>
                    <a:lnTo>
                      <a:pt x="81" y="171"/>
                    </a:lnTo>
                    <a:lnTo>
                      <a:pt x="98" y="171"/>
                    </a:lnTo>
                    <a:lnTo>
                      <a:pt x="105" y="169"/>
                    </a:lnTo>
                    <a:lnTo>
                      <a:pt x="108" y="199"/>
                    </a:lnTo>
                    <a:lnTo>
                      <a:pt x="123" y="196"/>
                    </a:lnTo>
                    <a:lnTo>
                      <a:pt x="141" y="219"/>
                    </a:lnTo>
                    <a:lnTo>
                      <a:pt x="135" y="245"/>
                    </a:lnTo>
                    <a:lnTo>
                      <a:pt x="142" y="258"/>
                    </a:lnTo>
                    <a:lnTo>
                      <a:pt x="165" y="265"/>
                    </a:lnTo>
                    <a:lnTo>
                      <a:pt x="168" y="250"/>
                    </a:lnTo>
                    <a:lnTo>
                      <a:pt x="175" y="240"/>
                    </a:lnTo>
                    <a:lnTo>
                      <a:pt x="190" y="256"/>
                    </a:lnTo>
                    <a:lnTo>
                      <a:pt x="183" y="266"/>
                    </a:lnTo>
                    <a:lnTo>
                      <a:pt x="180" y="266"/>
                    </a:lnTo>
                    <a:lnTo>
                      <a:pt x="153" y="284"/>
                    </a:lnTo>
                    <a:lnTo>
                      <a:pt x="135" y="287"/>
                    </a:lnTo>
                    <a:lnTo>
                      <a:pt x="118" y="300"/>
                    </a:lnTo>
                    <a:lnTo>
                      <a:pt x="94" y="291"/>
                    </a:lnTo>
                    <a:lnTo>
                      <a:pt x="86" y="293"/>
                    </a:lnTo>
                    <a:lnTo>
                      <a:pt x="86" y="303"/>
                    </a:lnTo>
                    <a:lnTo>
                      <a:pt x="74" y="340"/>
                    </a:lnTo>
                    <a:lnTo>
                      <a:pt x="62" y="344"/>
                    </a:lnTo>
                    <a:lnTo>
                      <a:pt x="40" y="356"/>
                    </a:lnTo>
                    <a:lnTo>
                      <a:pt x="19" y="376"/>
                    </a:lnTo>
                    <a:lnTo>
                      <a:pt x="14" y="390"/>
                    </a:lnTo>
                    <a:lnTo>
                      <a:pt x="23" y="420"/>
                    </a:lnTo>
                    <a:lnTo>
                      <a:pt x="19" y="427"/>
                    </a:lnTo>
                    <a:lnTo>
                      <a:pt x="28" y="444"/>
                    </a:lnTo>
                    <a:lnTo>
                      <a:pt x="38" y="434"/>
                    </a:lnTo>
                    <a:lnTo>
                      <a:pt x="52" y="443"/>
                    </a:lnTo>
                    <a:lnTo>
                      <a:pt x="45" y="474"/>
                    </a:lnTo>
                    <a:lnTo>
                      <a:pt x="45" y="476"/>
                    </a:lnTo>
                    <a:lnTo>
                      <a:pt x="35" y="506"/>
                    </a:lnTo>
                    <a:lnTo>
                      <a:pt x="33" y="533"/>
                    </a:lnTo>
                    <a:lnTo>
                      <a:pt x="24" y="561"/>
                    </a:lnTo>
                    <a:lnTo>
                      <a:pt x="35" y="566"/>
                    </a:lnTo>
                    <a:lnTo>
                      <a:pt x="40" y="575"/>
                    </a:lnTo>
                    <a:lnTo>
                      <a:pt x="38" y="587"/>
                    </a:lnTo>
                    <a:lnTo>
                      <a:pt x="40" y="587"/>
                    </a:lnTo>
                    <a:close/>
                  </a:path>
                </a:pathLst>
              </a:custGeom>
              <a:solidFill>
                <a:srgbClr val="6D3E9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C621F504-CA54-8E4F-BA41-A0835D2B29B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2767210" y="2078933"/>
                <a:ext cx="758020" cy="803474"/>
              </a:xfrm>
              <a:custGeom>
                <a:avLst/>
                <a:gdLst>
                  <a:gd name="T0" fmla="*/ 471 w 1430"/>
                  <a:gd name="T1" fmla="*/ 266 h 1491"/>
                  <a:gd name="T2" fmla="*/ 483 w 1430"/>
                  <a:gd name="T3" fmla="*/ 293 h 1491"/>
                  <a:gd name="T4" fmla="*/ 505 w 1430"/>
                  <a:gd name="T5" fmla="*/ 299 h 1491"/>
                  <a:gd name="T6" fmla="*/ 541 w 1430"/>
                  <a:gd name="T7" fmla="*/ 294 h 1491"/>
                  <a:gd name="T8" fmla="*/ 569 w 1430"/>
                  <a:gd name="T9" fmla="*/ 293 h 1491"/>
                  <a:gd name="T10" fmla="*/ 585 w 1430"/>
                  <a:gd name="T11" fmla="*/ 295 h 1491"/>
                  <a:gd name="T12" fmla="*/ 593 w 1430"/>
                  <a:gd name="T13" fmla="*/ 321 h 1491"/>
                  <a:gd name="T14" fmla="*/ 612 w 1430"/>
                  <a:gd name="T15" fmla="*/ 351 h 1491"/>
                  <a:gd name="T16" fmla="*/ 577 w 1430"/>
                  <a:gd name="T17" fmla="*/ 358 h 1491"/>
                  <a:gd name="T18" fmla="*/ 568 w 1430"/>
                  <a:gd name="T19" fmla="*/ 351 h 1491"/>
                  <a:gd name="T20" fmla="*/ 487 w 1430"/>
                  <a:gd name="T21" fmla="*/ 410 h 1491"/>
                  <a:gd name="T22" fmla="*/ 460 w 1430"/>
                  <a:gd name="T23" fmla="*/ 408 h 1491"/>
                  <a:gd name="T24" fmla="*/ 475 w 1430"/>
                  <a:gd name="T25" fmla="*/ 399 h 1491"/>
                  <a:gd name="T26" fmla="*/ 456 w 1430"/>
                  <a:gd name="T27" fmla="*/ 391 h 1491"/>
                  <a:gd name="T28" fmla="*/ 457 w 1430"/>
                  <a:gd name="T29" fmla="*/ 411 h 1491"/>
                  <a:gd name="T30" fmla="*/ 441 w 1430"/>
                  <a:gd name="T31" fmla="*/ 408 h 1491"/>
                  <a:gd name="T32" fmla="*/ 414 w 1430"/>
                  <a:gd name="T33" fmla="*/ 412 h 1491"/>
                  <a:gd name="T34" fmla="*/ 432 w 1430"/>
                  <a:gd name="T35" fmla="*/ 428 h 1491"/>
                  <a:gd name="T36" fmla="*/ 418 w 1430"/>
                  <a:gd name="T37" fmla="*/ 428 h 1491"/>
                  <a:gd name="T38" fmla="*/ 406 w 1430"/>
                  <a:gd name="T39" fmla="*/ 422 h 1491"/>
                  <a:gd name="T40" fmla="*/ 396 w 1430"/>
                  <a:gd name="T41" fmla="*/ 479 h 1491"/>
                  <a:gd name="T42" fmla="*/ 397 w 1430"/>
                  <a:gd name="T43" fmla="*/ 503 h 1491"/>
                  <a:gd name="T44" fmla="*/ 414 w 1430"/>
                  <a:gd name="T45" fmla="*/ 497 h 1491"/>
                  <a:gd name="T46" fmla="*/ 446 w 1430"/>
                  <a:gd name="T47" fmla="*/ 565 h 1491"/>
                  <a:gd name="T48" fmla="*/ 476 w 1430"/>
                  <a:gd name="T49" fmla="*/ 591 h 1491"/>
                  <a:gd name="T50" fmla="*/ 465 w 1430"/>
                  <a:gd name="T51" fmla="*/ 610 h 1491"/>
                  <a:gd name="T52" fmla="*/ 445 w 1430"/>
                  <a:gd name="T53" fmla="*/ 611 h 1491"/>
                  <a:gd name="T54" fmla="*/ 446 w 1430"/>
                  <a:gd name="T55" fmla="*/ 643 h 1491"/>
                  <a:gd name="T56" fmla="*/ 411 w 1430"/>
                  <a:gd name="T57" fmla="*/ 595 h 1491"/>
                  <a:gd name="T58" fmla="*/ 371 w 1430"/>
                  <a:gd name="T59" fmla="*/ 594 h 1491"/>
                  <a:gd name="T60" fmla="*/ 333 w 1430"/>
                  <a:gd name="T61" fmla="*/ 581 h 1491"/>
                  <a:gd name="T62" fmla="*/ 257 w 1430"/>
                  <a:gd name="T63" fmla="*/ 607 h 1491"/>
                  <a:gd name="T64" fmla="*/ 201 w 1430"/>
                  <a:gd name="T65" fmla="*/ 591 h 1491"/>
                  <a:gd name="T66" fmla="*/ 151 w 1430"/>
                  <a:gd name="T67" fmla="*/ 560 h 1491"/>
                  <a:gd name="T68" fmla="*/ 131 w 1430"/>
                  <a:gd name="T69" fmla="*/ 533 h 1491"/>
                  <a:gd name="T70" fmla="*/ 103 w 1430"/>
                  <a:gd name="T71" fmla="*/ 525 h 1491"/>
                  <a:gd name="T72" fmla="*/ 68 w 1430"/>
                  <a:gd name="T73" fmla="*/ 491 h 1491"/>
                  <a:gd name="T74" fmla="*/ 28 w 1430"/>
                  <a:gd name="T75" fmla="*/ 467 h 1491"/>
                  <a:gd name="T76" fmla="*/ 12 w 1430"/>
                  <a:gd name="T77" fmla="*/ 430 h 1491"/>
                  <a:gd name="T78" fmla="*/ 3 w 1430"/>
                  <a:gd name="T79" fmla="*/ 383 h 1491"/>
                  <a:gd name="T80" fmla="*/ 63 w 1430"/>
                  <a:gd name="T81" fmla="*/ 304 h 1491"/>
                  <a:gd name="T82" fmla="*/ 88 w 1430"/>
                  <a:gd name="T83" fmla="*/ 337 h 1491"/>
                  <a:gd name="T84" fmla="*/ 125 w 1430"/>
                  <a:gd name="T85" fmla="*/ 338 h 1491"/>
                  <a:gd name="T86" fmla="*/ 148 w 1430"/>
                  <a:gd name="T87" fmla="*/ 291 h 1491"/>
                  <a:gd name="T88" fmla="*/ 170 w 1430"/>
                  <a:gd name="T89" fmla="*/ 261 h 1491"/>
                  <a:gd name="T90" fmla="*/ 190 w 1430"/>
                  <a:gd name="T91" fmla="*/ 251 h 1491"/>
                  <a:gd name="T92" fmla="*/ 251 w 1430"/>
                  <a:gd name="T93" fmla="*/ 243 h 1491"/>
                  <a:gd name="T94" fmla="*/ 267 w 1430"/>
                  <a:gd name="T95" fmla="*/ 212 h 1491"/>
                  <a:gd name="T96" fmla="*/ 315 w 1430"/>
                  <a:gd name="T97" fmla="*/ 192 h 1491"/>
                  <a:gd name="T98" fmla="*/ 321 w 1430"/>
                  <a:gd name="T99" fmla="*/ 147 h 1491"/>
                  <a:gd name="T100" fmla="*/ 293 w 1430"/>
                  <a:gd name="T101" fmla="*/ 107 h 1491"/>
                  <a:gd name="T102" fmla="*/ 296 w 1430"/>
                  <a:gd name="T103" fmla="*/ 70 h 1491"/>
                  <a:gd name="T104" fmla="*/ 354 w 1430"/>
                  <a:gd name="T105" fmla="*/ 25 h 1491"/>
                  <a:gd name="T106" fmla="*/ 391 w 1430"/>
                  <a:gd name="T107" fmla="*/ 24 h 1491"/>
                  <a:gd name="T108" fmla="*/ 439 w 1430"/>
                  <a:gd name="T109" fmla="*/ 18 h 1491"/>
                  <a:gd name="T110" fmla="*/ 505 w 1430"/>
                  <a:gd name="T111" fmla="*/ 9 h 1491"/>
                  <a:gd name="T112" fmla="*/ 520 w 1430"/>
                  <a:gd name="T113" fmla="*/ 47 h 1491"/>
                  <a:gd name="T114" fmla="*/ 475 w 1430"/>
                  <a:gd name="T115" fmla="*/ 74 h 1491"/>
                  <a:gd name="T116" fmla="*/ 447 w 1430"/>
                  <a:gd name="T117" fmla="*/ 112 h 1491"/>
                  <a:gd name="T118" fmla="*/ 427 w 1430"/>
                  <a:gd name="T119" fmla="*/ 151 h 1491"/>
                  <a:gd name="T120" fmla="*/ 466 w 1430"/>
                  <a:gd name="T121" fmla="*/ 189 h 14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30" h="1491">
                    <a:moveTo>
                      <a:pt x="1023" y="506"/>
                    </a:moveTo>
                    <a:lnTo>
                      <a:pt x="1025" y="507"/>
                    </a:lnTo>
                    <a:lnTo>
                      <a:pt x="1033" y="523"/>
                    </a:lnTo>
                    <a:lnTo>
                      <a:pt x="1040" y="551"/>
                    </a:lnTo>
                    <a:lnTo>
                      <a:pt x="1042" y="580"/>
                    </a:lnTo>
                    <a:lnTo>
                      <a:pt x="1057" y="581"/>
                    </a:lnTo>
                    <a:lnTo>
                      <a:pt x="1062" y="590"/>
                    </a:lnTo>
                    <a:lnTo>
                      <a:pt x="1076" y="597"/>
                    </a:lnTo>
                    <a:lnTo>
                      <a:pt x="1086" y="603"/>
                    </a:lnTo>
                    <a:lnTo>
                      <a:pt x="1093" y="613"/>
                    </a:lnTo>
                    <a:lnTo>
                      <a:pt x="1095" y="613"/>
                    </a:lnTo>
                    <a:lnTo>
                      <a:pt x="1090" y="618"/>
                    </a:lnTo>
                    <a:lnTo>
                      <a:pt x="1098" y="631"/>
                    </a:lnTo>
                    <a:lnTo>
                      <a:pt x="1102" y="647"/>
                    </a:lnTo>
                    <a:lnTo>
                      <a:pt x="1110" y="648"/>
                    </a:lnTo>
                    <a:lnTo>
                      <a:pt x="1115" y="663"/>
                    </a:lnTo>
                    <a:lnTo>
                      <a:pt x="1112" y="666"/>
                    </a:lnTo>
                    <a:lnTo>
                      <a:pt x="1119" y="675"/>
                    </a:lnTo>
                    <a:lnTo>
                      <a:pt x="1122" y="675"/>
                    </a:lnTo>
                    <a:lnTo>
                      <a:pt x="1122" y="677"/>
                    </a:lnTo>
                    <a:lnTo>
                      <a:pt x="1126" y="678"/>
                    </a:lnTo>
                    <a:lnTo>
                      <a:pt x="1131" y="678"/>
                    </a:lnTo>
                    <a:lnTo>
                      <a:pt x="1138" y="684"/>
                    </a:lnTo>
                    <a:lnTo>
                      <a:pt x="1139" y="680"/>
                    </a:lnTo>
                    <a:lnTo>
                      <a:pt x="1143" y="666"/>
                    </a:lnTo>
                    <a:lnTo>
                      <a:pt x="1153" y="675"/>
                    </a:lnTo>
                    <a:lnTo>
                      <a:pt x="1160" y="677"/>
                    </a:lnTo>
                    <a:lnTo>
                      <a:pt x="1163" y="682"/>
                    </a:lnTo>
                    <a:lnTo>
                      <a:pt x="1167" y="684"/>
                    </a:lnTo>
                    <a:lnTo>
                      <a:pt x="1172" y="689"/>
                    </a:lnTo>
                    <a:lnTo>
                      <a:pt x="1170" y="693"/>
                    </a:lnTo>
                    <a:lnTo>
                      <a:pt x="1175" y="703"/>
                    </a:lnTo>
                    <a:lnTo>
                      <a:pt x="1191" y="696"/>
                    </a:lnTo>
                    <a:lnTo>
                      <a:pt x="1196" y="691"/>
                    </a:lnTo>
                    <a:lnTo>
                      <a:pt x="1208" y="675"/>
                    </a:lnTo>
                    <a:lnTo>
                      <a:pt x="1216" y="668"/>
                    </a:lnTo>
                    <a:lnTo>
                      <a:pt x="1221" y="675"/>
                    </a:lnTo>
                    <a:lnTo>
                      <a:pt x="1244" y="654"/>
                    </a:lnTo>
                    <a:lnTo>
                      <a:pt x="1256" y="661"/>
                    </a:lnTo>
                    <a:lnTo>
                      <a:pt x="1256" y="678"/>
                    </a:lnTo>
                    <a:lnTo>
                      <a:pt x="1266" y="677"/>
                    </a:lnTo>
                    <a:lnTo>
                      <a:pt x="1269" y="668"/>
                    </a:lnTo>
                    <a:lnTo>
                      <a:pt x="1278" y="661"/>
                    </a:lnTo>
                    <a:lnTo>
                      <a:pt x="1292" y="657"/>
                    </a:lnTo>
                    <a:lnTo>
                      <a:pt x="1300" y="659"/>
                    </a:lnTo>
                    <a:lnTo>
                      <a:pt x="1300" y="661"/>
                    </a:lnTo>
                    <a:lnTo>
                      <a:pt x="1295" y="670"/>
                    </a:lnTo>
                    <a:lnTo>
                      <a:pt x="1304" y="677"/>
                    </a:lnTo>
                    <a:lnTo>
                      <a:pt x="1312" y="680"/>
                    </a:lnTo>
                    <a:lnTo>
                      <a:pt x="1321" y="677"/>
                    </a:lnTo>
                    <a:lnTo>
                      <a:pt x="1326" y="671"/>
                    </a:lnTo>
                    <a:lnTo>
                      <a:pt x="1331" y="684"/>
                    </a:lnTo>
                    <a:lnTo>
                      <a:pt x="1338" y="682"/>
                    </a:lnTo>
                    <a:lnTo>
                      <a:pt x="1346" y="677"/>
                    </a:lnTo>
                    <a:lnTo>
                      <a:pt x="1345" y="663"/>
                    </a:lnTo>
                    <a:lnTo>
                      <a:pt x="1351" y="664"/>
                    </a:lnTo>
                    <a:lnTo>
                      <a:pt x="1358" y="671"/>
                    </a:lnTo>
                    <a:lnTo>
                      <a:pt x="1357" y="678"/>
                    </a:lnTo>
                    <a:lnTo>
                      <a:pt x="1362" y="675"/>
                    </a:lnTo>
                    <a:lnTo>
                      <a:pt x="1358" y="680"/>
                    </a:lnTo>
                    <a:lnTo>
                      <a:pt x="1367" y="687"/>
                    </a:lnTo>
                    <a:lnTo>
                      <a:pt x="1360" y="685"/>
                    </a:lnTo>
                    <a:lnTo>
                      <a:pt x="1360" y="698"/>
                    </a:lnTo>
                    <a:lnTo>
                      <a:pt x="1365" y="698"/>
                    </a:lnTo>
                    <a:lnTo>
                      <a:pt x="1365" y="701"/>
                    </a:lnTo>
                    <a:lnTo>
                      <a:pt x="1357" y="707"/>
                    </a:lnTo>
                    <a:lnTo>
                      <a:pt x="1362" y="714"/>
                    </a:lnTo>
                    <a:lnTo>
                      <a:pt x="1375" y="728"/>
                    </a:lnTo>
                    <a:lnTo>
                      <a:pt x="1374" y="731"/>
                    </a:lnTo>
                    <a:lnTo>
                      <a:pt x="1377" y="740"/>
                    </a:lnTo>
                    <a:lnTo>
                      <a:pt x="1377" y="749"/>
                    </a:lnTo>
                    <a:lnTo>
                      <a:pt x="1379" y="758"/>
                    </a:lnTo>
                    <a:lnTo>
                      <a:pt x="1387" y="751"/>
                    </a:lnTo>
                    <a:lnTo>
                      <a:pt x="1396" y="775"/>
                    </a:lnTo>
                    <a:lnTo>
                      <a:pt x="1394" y="777"/>
                    </a:lnTo>
                    <a:lnTo>
                      <a:pt x="1401" y="782"/>
                    </a:lnTo>
                    <a:lnTo>
                      <a:pt x="1398" y="788"/>
                    </a:lnTo>
                    <a:lnTo>
                      <a:pt x="1410" y="798"/>
                    </a:lnTo>
                    <a:lnTo>
                      <a:pt x="1410" y="811"/>
                    </a:lnTo>
                    <a:lnTo>
                      <a:pt x="1420" y="811"/>
                    </a:lnTo>
                    <a:lnTo>
                      <a:pt x="1420" y="816"/>
                    </a:lnTo>
                    <a:lnTo>
                      <a:pt x="1430" y="821"/>
                    </a:lnTo>
                    <a:lnTo>
                      <a:pt x="1428" y="827"/>
                    </a:lnTo>
                    <a:lnTo>
                      <a:pt x="1367" y="834"/>
                    </a:lnTo>
                    <a:lnTo>
                      <a:pt x="1369" y="828"/>
                    </a:lnTo>
                    <a:lnTo>
                      <a:pt x="1357" y="819"/>
                    </a:lnTo>
                    <a:lnTo>
                      <a:pt x="1355" y="834"/>
                    </a:lnTo>
                    <a:lnTo>
                      <a:pt x="1324" y="841"/>
                    </a:lnTo>
                    <a:lnTo>
                      <a:pt x="1324" y="834"/>
                    </a:lnTo>
                    <a:lnTo>
                      <a:pt x="1339" y="827"/>
                    </a:lnTo>
                    <a:lnTo>
                      <a:pt x="1321" y="807"/>
                    </a:lnTo>
                    <a:lnTo>
                      <a:pt x="1331" y="798"/>
                    </a:lnTo>
                    <a:lnTo>
                      <a:pt x="1322" y="793"/>
                    </a:lnTo>
                    <a:lnTo>
                      <a:pt x="1316" y="782"/>
                    </a:lnTo>
                    <a:lnTo>
                      <a:pt x="1316" y="777"/>
                    </a:lnTo>
                    <a:lnTo>
                      <a:pt x="1310" y="779"/>
                    </a:lnTo>
                    <a:lnTo>
                      <a:pt x="1305" y="781"/>
                    </a:lnTo>
                    <a:lnTo>
                      <a:pt x="1300" y="782"/>
                    </a:lnTo>
                    <a:lnTo>
                      <a:pt x="1300" y="793"/>
                    </a:lnTo>
                    <a:lnTo>
                      <a:pt x="1319" y="809"/>
                    </a:lnTo>
                    <a:lnTo>
                      <a:pt x="1319" y="816"/>
                    </a:lnTo>
                    <a:lnTo>
                      <a:pt x="1322" y="823"/>
                    </a:lnTo>
                    <a:lnTo>
                      <a:pt x="1310" y="835"/>
                    </a:lnTo>
                    <a:lnTo>
                      <a:pt x="1317" y="844"/>
                    </a:lnTo>
                    <a:lnTo>
                      <a:pt x="1298" y="862"/>
                    </a:lnTo>
                    <a:lnTo>
                      <a:pt x="1249" y="888"/>
                    </a:lnTo>
                    <a:lnTo>
                      <a:pt x="1221" y="904"/>
                    </a:lnTo>
                    <a:lnTo>
                      <a:pt x="1233" y="901"/>
                    </a:lnTo>
                    <a:lnTo>
                      <a:pt x="1218" y="908"/>
                    </a:lnTo>
                    <a:lnTo>
                      <a:pt x="1131" y="946"/>
                    </a:lnTo>
                    <a:lnTo>
                      <a:pt x="1131" y="948"/>
                    </a:lnTo>
                    <a:lnTo>
                      <a:pt x="1093" y="966"/>
                    </a:lnTo>
                    <a:lnTo>
                      <a:pt x="1052" y="982"/>
                    </a:lnTo>
                    <a:lnTo>
                      <a:pt x="1044" y="990"/>
                    </a:lnTo>
                    <a:lnTo>
                      <a:pt x="1037" y="982"/>
                    </a:lnTo>
                    <a:lnTo>
                      <a:pt x="1040" y="971"/>
                    </a:lnTo>
                    <a:lnTo>
                      <a:pt x="1052" y="955"/>
                    </a:lnTo>
                    <a:lnTo>
                      <a:pt x="1068" y="952"/>
                    </a:lnTo>
                    <a:lnTo>
                      <a:pt x="1071" y="945"/>
                    </a:lnTo>
                    <a:lnTo>
                      <a:pt x="1069" y="941"/>
                    </a:lnTo>
                    <a:lnTo>
                      <a:pt x="1073" y="939"/>
                    </a:lnTo>
                    <a:lnTo>
                      <a:pt x="1076" y="934"/>
                    </a:lnTo>
                    <a:lnTo>
                      <a:pt x="1083" y="936"/>
                    </a:lnTo>
                    <a:lnTo>
                      <a:pt x="1092" y="936"/>
                    </a:lnTo>
                    <a:lnTo>
                      <a:pt x="1086" y="938"/>
                    </a:lnTo>
                    <a:lnTo>
                      <a:pt x="1098" y="936"/>
                    </a:lnTo>
                    <a:lnTo>
                      <a:pt x="1097" y="932"/>
                    </a:lnTo>
                    <a:lnTo>
                      <a:pt x="1100" y="929"/>
                    </a:lnTo>
                    <a:lnTo>
                      <a:pt x="1097" y="922"/>
                    </a:lnTo>
                    <a:lnTo>
                      <a:pt x="1103" y="922"/>
                    </a:lnTo>
                    <a:lnTo>
                      <a:pt x="1131" y="904"/>
                    </a:lnTo>
                    <a:lnTo>
                      <a:pt x="1138" y="897"/>
                    </a:lnTo>
                    <a:lnTo>
                      <a:pt x="1124" y="892"/>
                    </a:lnTo>
                    <a:lnTo>
                      <a:pt x="1112" y="874"/>
                    </a:lnTo>
                    <a:lnTo>
                      <a:pt x="1083" y="879"/>
                    </a:lnTo>
                    <a:lnTo>
                      <a:pt x="1066" y="885"/>
                    </a:lnTo>
                    <a:lnTo>
                      <a:pt x="1073" y="890"/>
                    </a:lnTo>
                    <a:lnTo>
                      <a:pt x="1074" y="895"/>
                    </a:lnTo>
                    <a:lnTo>
                      <a:pt x="1068" y="895"/>
                    </a:lnTo>
                    <a:lnTo>
                      <a:pt x="1059" y="902"/>
                    </a:lnTo>
                    <a:lnTo>
                      <a:pt x="1054" y="909"/>
                    </a:lnTo>
                    <a:lnTo>
                      <a:pt x="1047" y="913"/>
                    </a:lnTo>
                    <a:lnTo>
                      <a:pt x="1049" y="918"/>
                    </a:lnTo>
                    <a:lnTo>
                      <a:pt x="1061" y="929"/>
                    </a:lnTo>
                    <a:lnTo>
                      <a:pt x="1050" y="927"/>
                    </a:lnTo>
                    <a:lnTo>
                      <a:pt x="1045" y="936"/>
                    </a:lnTo>
                    <a:lnTo>
                      <a:pt x="1042" y="938"/>
                    </a:lnTo>
                    <a:lnTo>
                      <a:pt x="1052" y="948"/>
                    </a:lnTo>
                    <a:lnTo>
                      <a:pt x="1061" y="943"/>
                    </a:lnTo>
                    <a:lnTo>
                      <a:pt x="1062" y="948"/>
                    </a:lnTo>
                    <a:lnTo>
                      <a:pt x="1064" y="946"/>
                    </a:lnTo>
                    <a:lnTo>
                      <a:pt x="1068" y="941"/>
                    </a:lnTo>
                    <a:lnTo>
                      <a:pt x="1069" y="945"/>
                    </a:lnTo>
                    <a:lnTo>
                      <a:pt x="1062" y="952"/>
                    </a:lnTo>
                    <a:lnTo>
                      <a:pt x="1056" y="952"/>
                    </a:lnTo>
                    <a:lnTo>
                      <a:pt x="1047" y="953"/>
                    </a:lnTo>
                    <a:lnTo>
                      <a:pt x="1044" y="943"/>
                    </a:lnTo>
                    <a:lnTo>
                      <a:pt x="1032" y="945"/>
                    </a:lnTo>
                    <a:lnTo>
                      <a:pt x="1025" y="946"/>
                    </a:lnTo>
                    <a:lnTo>
                      <a:pt x="1023" y="941"/>
                    </a:lnTo>
                    <a:lnTo>
                      <a:pt x="1013" y="939"/>
                    </a:lnTo>
                    <a:lnTo>
                      <a:pt x="1015" y="936"/>
                    </a:lnTo>
                    <a:lnTo>
                      <a:pt x="1023" y="938"/>
                    </a:lnTo>
                    <a:lnTo>
                      <a:pt x="1006" y="927"/>
                    </a:lnTo>
                    <a:lnTo>
                      <a:pt x="1004" y="929"/>
                    </a:lnTo>
                    <a:lnTo>
                      <a:pt x="1004" y="923"/>
                    </a:lnTo>
                    <a:lnTo>
                      <a:pt x="991" y="943"/>
                    </a:lnTo>
                    <a:lnTo>
                      <a:pt x="975" y="950"/>
                    </a:lnTo>
                    <a:lnTo>
                      <a:pt x="965" y="953"/>
                    </a:lnTo>
                    <a:lnTo>
                      <a:pt x="960" y="952"/>
                    </a:lnTo>
                    <a:lnTo>
                      <a:pt x="958" y="955"/>
                    </a:lnTo>
                    <a:lnTo>
                      <a:pt x="956" y="961"/>
                    </a:lnTo>
                    <a:lnTo>
                      <a:pt x="979" y="975"/>
                    </a:lnTo>
                    <a:lnTo>
                      <a:pt x="985" y="975"/>
                    </a:lnTo>
                    <a:lnTo>
                      <a:pt x="992" y="980"/>
                    </a:lnTo>
                    <a:lnTo>
                      <a:pt x="1001" y="982"/>
                    </a:lnTo>
                    <a:lnTo>
                      <a:pt x="1004" y="982"/>
                    </a:lnTo>
                    <a:lnTo>
                      <a:pt x="997" y="985"/>
                    </a:lnTo>
                    <a:lnTo>
                      <a:pt x="1003" y="987"/>
                    </a:lnTo>
                    <a:lnTo>
                      <a:pt x="1004" y="987"/>
                    </a:lnTo>
                    <a:lnTo>
                      <a:pt x="1004" y="992"/>
                    </a:lnTo>
                    <a:lnTo>
                      <a:pt x="1001" y="990"/>
                    </a:lnTo>
                    <a:lnTo>
                      <a:pt x="999" y="990"/>
                    </a:lnTo>
                    <a:lnTo>
                      <a:pt x="991" y="987"/>
                    </a:lnTo>
                    <a:lnTo>
                      <a:pt x="989" y="989"/>
                    </a:lnTo>
                    <a:lnTo>
                      <a:pt x="973" y="989"/>
                    </a:lnTo>
                    <a:lnTo>
                      <a:pt x="975" y="983"/>
                    </a:lnTo>
                    <a:lnTo>
                      <a:pt x="972" y="987"/>
                    </a:lnTo>
                    <a:lnTo>
                      <a:pt x="975" y="983"/>
                    </a:lnTo>
                    <a:lnTo>
                      <a:pt x="970" y="987"/>
                    </a:lnTo>
                    <a:lnTo>
                      <a:pt x="973" y="980"/>
                    </a:lnTo>
                    <a:lnTo>
                      <a:pt x="970" y="983"/>
                    </a:lnTo>
                    <a:lnTo>
                      <a:pt x="970" y="978"/>
                    </a:lnTo>
                    <a:lnTo>
                      <a:pt x="975" y="980"/>
                    </a:lnTo>
                    <a:lnTo>
                      <a:pt x="955" y="962"/>
                    </a:lnTo>
                    <a:lnTo>
                      <a:pt x="951" y="961"/>
                    </a:lnTo>
                    <a:lnTo>
                      <a:pt x="950" y="962"/>
                    </a:lnTo>
                    <a:lnTo>
                      <a:pt x="953" y="966"/>
                    </a:lnTo>
                    <a:lnTo>
                      <a:pt x="953" y="973"/>
                    </a:lnTo>
                    <a:lnTo>
                      <a:pt x="943" y="975"/>
                    </a:lnTo>
                    <a:lnTo>
                      <a:pt x="946" y="998"/>
                    </a:lnTo>
                    <a:lnTo>
                      <a:pt x="938" y="1015"/>
                    </a:lnTo>
                    <a:lnTo>
                      <a:pt x="950" y="1015"/>
                    </a:lnTo>
                    <a:lnTo>
                      <a:pt x="950" y="1043"/>
                    </a:lnTo>
                    <a:lnTo>
                      <a:pt x="943" y="1057"/>
                    </a:lnTo>
                    <a:lnTo>
                      <a:pt x="922" y="1086"/>
                    </a:lnTo>
                    <a:lnTo>
                      <a:pt x="922" y="1093"/>
                    </a:lnTo>
                    <a:lnTo>
                      <a:pt x="917" y="1095"/>
                    </a:lnTo>
                    <a:lnTo>
                      <a:pt x="915" y="1100"/>
                    </a:lnTo>
                    <a:lnTo>
                      <a:pt x="920" y="1105"/>
                    </a:lnTo>
                    <a:lnTo>
                      <a:pt x="927" y="1105"/>
                    </a:lnTo>
                    <a:lnTo>
                      <a:pt x="917" y="1119"/>
                    </a:lnTo>
                    <a:lnTo>
                      <a:pt x="922" y="1119"/>
                    </a:lnTo>
                    <a:lnTo>
                      <a:pt x="920" y="1128"/>
                    </a:lnTo>
                    <a:lnTo>
                      <a:pt x="926" y="1128"/>
                    </a:lnTo>
                    <a:lnTo>
                      <a:pt x="929" y="1140"/>
                    </a:lnTo>
                    <a:lnTo>
                      <a:pt x="917" y="1140"/>
                    </a:lnTo>
                    <a:lnTo>
                      <a:pt x="917" y="1149"/>
                    </a:lnTo>
                    <a:lnTo>
                      <a:pt x="926" y="1154"/>
                    </a:lnTo>
                    <a:lnTo>
                      <a:pt x="922" y="1162"/>
                    </a:lnTo>
                    <a:lnTo>
                      <a:pt x="931" y="1165"/>
                    </a:lnTo>
                    <a:lnTo>
                      <a:pt x="931" y="1179"/>
                    </a:lnTo>
                    <a:lnTo>
                      <a:pt x="948" y="1183"/>
                    </a:lnTo>
                    <a:lnTo>
                      <a:pt x="951" y="1177"/>
                    </a:lnTo>
                    <a:lnTo>
                      <a:pt x="946" y="1162"/>
                    </a:lnTo>
                    <a:lnTo>
                      <a:pt x="951" y="1165"/>
                    </a:lnTo>
                    <a:lnTo>
                      <a:pt x="955" y="1151"/>
                    </a:lnTo>
                    <a:lnTo>
                      <a:pt x="960" y="1154"/>
                    </a:lnTo>
                    <a:lnTo>
                      <a:pt x="958" y="1169"/>
                    </a:lnTo>
                    <a:lnTo>
                      <a:pt x="962" y="1146"/>
                    </a:lnTo>
                    <a:lnTo>
                      <a:pt x="977" y="1147"/>
                    </a:lnTo>
                    <a:lnTo>
                      <a:pt x="968" y="1147"/>
                    </a:lnTo>
                    <a:lnTo>
                      <a:pt x="972" y="1184"/>
                    </a:lnTo>
                    <a:lnTo>
                      <a:pt x="987" y="1199"/>
                    </a:lnTo>
                    <a:lnTo>
                      <a:pt x="982" y="1236"/>
                    </a:lnTo>
                    <a:lnTo>
                      <a:pt x="987" y="1257"/>
                    </a:lnTo>
                    <a:lnTo>
                      <a:pt x="1003" y="1276"/>
                    </a:lnTo>
                    <a:lnTo>
                      <a:pt x="1032" y="1294"/>
                    </a:lnTo>
                    <a:lnTo>
                      <a:pt x="1037" y="1301"/>
                    </a:lnTo>
                    <a:lnTo>
                      <a:pt x="1035" y="1303"/>
                    </a:lnTo>
                    <a:lnTo>
                      <a:pt x="1047" y="1315"/>
                    </a:lnTo>
                    <a:lnTo>
                      <a:pt x="1049" y="1311"/>
                    </a:lnTo>
                    <a:lnTo>
                      <a:pt x="1044" y="1303"/>
                    </a:lnTo>
                    <a:lnTo>
                      <a:pt x="1071" y="1343"/>
                    </a:lnTo>
                    <a:lnTo>
                      <a:pt x="1074" y="1338"/>
                    </a:lnTo>
                    <a:lnTo>
                      <a:pt x="1068" y="1333"/>
                    </a:lnTo>
                    <a:lnTo>
                      <a:pt x="1092" y="1340"/>
                    </a:lnTo>
                    <a:lnTo>
                      <a:pt x="1097" y="1345"/>
                    </a:lnTo>
                    <a:lnTo>
                      <a:pt x="1105" y="1354"/>
                    </a:lnTo>
                    <a:lnTo>
                      <a:pt x="1105" y="1363"/>
                    </a:lnTo>
                    <a:lnTo>
                      <a:pt x="1097" y="1368"/>
                    </a:lnTo>
                    <a:lnTo>
                      <a:pt x="1097" y="1377"/>
                    </a:lnTo>
                    <a:lnTo>
                      <a:pt x="1098" y="1377"/>
                    </a:lnTo>
                    <a:lnTo>
                      <a:pt x="1085" y="1398"/>
                    </a:lnTo>
                    <a:lnTo>
                      <a:pt x="1085" y="1391"/>
                    </a:lnTo>
                    <a:lnTo>
                      <a:pt x="1081" y="1380"/>
                    </a:lnTo>
                    <a:lnTo>
                      <a:pt x="1081" y="1400"/>
                    </a:lnTo>
                    <a:lnTo>
                      <a:pt x="1081" y="1396"/>
                    </a:lnTo>
                    <a:lnTo>
                      <a:pt x="1083" y="1407"/>
                    </a:lnTo>
                    <a:lnTo>
                      <a:pt x="1080" y="1407"/>
                    </a:lnTo>
                    <a:lnTo>
                      <a:pt x="1083" y="1414"/>
                    </a:lnTo>
                    <a:lnTo>
                      <a:pt x="1069" y="1442"/>
                    </a:lnTo>
                    <a:lnTo>
                      <a:pt x="1069" y="1447"/>
                    </a:lnTo>
                    <a:lnTo>
                      <a:pt x="1071" y="1445"/>
                    </a:lnTo>
                    <a:lnTo>
                      <a:pt x="1054" y="1467"/>
                    </a:lnTo>
                    <a:lnTo>
                      <a:pt x="1047" y="1454"/>
                    </a:lnTo>
                    <a:lnTo>
                      <a:pt x="1040" y="1447"/>
                    </a:lnTo>
                    <a:lnTo>
                      <a:pt x="1049" y="1428"/>
                    </a:lnTo>
                    <a:lnTo>
                      <a:pt x="1045" y="1410"/>
                    </a:lnTo>
                    <a:lnTo>
                      <a:pt x="1033" y="1410"/>
                    </a:lnTo>
                    <a:lnTo>
                      <a:pt x="1032" y="1415"/>
                    </a:lnTo>
                    <a:lnTo>
                      <a:pt x="1020" y="1437"/>
                    </a:lnTo>
                    <a:lnTo>
                      <a:pt x="1023" y="1444"/>
                    </a:lnTo>
                    <a:lnTo>
                      <a:pt x="1025" y="1438"/>
                    </a:lnTo>
                    <a:lnTo>
                      <a:pt x="1037" y="1454"/>
                    </a:lnTo>
                    <a:lnTo>
                      <a:pt x="1023" y="1458"/>
                    </a:lnTo>
                    <a:lnTo>
                      <a:pt x="1025" y="1467"/>
                    </a:lnTo>
                    <a:lnTo>
                      <a:pt x="1033" y="1468"/>
                    </a:lnTo>
                    <a:lnTo>
                      <a:pt x="1040" y="1474"/>
                    </a:lnTo>
                    <a:lnTo>
                      <a:pt x="1035" y="1484"/>
                    </a:lnTo>
                    <a:lnTo>
                      <a:pt x="1032" y="1488"/>
                    </a:lnTo>
                    <a:lnTo>
                      <a:pt x="1023" y="1491"/>
                    </a:lnTo>
                    <a:lnTo>
                      <a:pt x="996" y="1467"/>
                    </a:lnTo>
                    <a:lnTo>
                      <a:pt x="991" y="1447"/>
                    </a:lnTo>
                    <a:lnTo>
                      <a:pt x="967" y="1442"/>
                    </a:lnTo>
                    <a:lnTo>
                      <a:pt x="958" y="1429"/>
                    </a:lnTo>
                    <a:lnTo>
                      <a:pt x="960" y="1412"/>
                    </a:lnTo>
                    <a:lnTo>
                      <a:pt x="958" y="1401"/>
                    </a:lnTo>
                    <a:lnTo>
                      <a:pt x="963" y="1385"/>
                    </a:lnTo>
                    <a:lnTo>
                      <a:pt x="955" y="1373"/>
                    </a:lnTo>
                    <a:lnTo>
                      <a:pt x="946" y="1377"/>
                    </a:lnTo>
                    <a:lnTo>
                      <a:pt x="944" y="1373"/>
                    </a:lnTo>
                    <a:lnTo>
                      <a:pt x="941" y="1377"/>
                    </a:lnTo>
                    <a:lnTo>
                      <a:pt x="936" y="1378"/>
                    </a:lnTo>
                    <a:lnTo>
                      <a:pt x="927" y="1387"/>
                    </a:lnTo>
                    <a:lnTo>
                      <a:pt x="903" y="1387"/>
                    </a:lnTo>
                    <a:lnTo>
                      <a:pt x="893" y="1375"/>
                    </a:lnTo>
                    <a:lnTo>
                      <a:pt x="886" y="1384"/>
                    </a:lnTo>
                    <a:lnTo>
                      <a:pt x="878" y="1385"/>
                    </a:lnTo>
                    <a:lnTo>
                      <a:pt x="862" y="1371"/>
                    </a:lnTo>
                    <a:lnTo>
                      <a:pt x="862" y="1363"/>
                    </a:lnTo>
                    <a:lnTo>
                      <a:pt x="852" y="1359"/>
                    </a:lnTo>
                    <a:lnTo>
                      <a:pt x="854" y="1352"/>
                    </a:lnTo>
                    <a:lnTo>
                      <a:pt x="844" y="1354"/>
                    </a:lnTo>
                    <a:lnTo>
                      <a:pt x="842" y="1348"/>
                    </a:lnTo>
                    <a:lnTo>
                      <a:pt x="830" y="1352"/>
                    </a:lnTo>
                    <a:lnTo>
                      <a:pt x="823" y="1347"/>
                    </a:lnTo>
                    <a:lnTo>
                      <a:pt x="804" y="1347"/>
                    </a:lnTo>
                    <a:lnTo>
                      <a:pt x="787" y="1341"/>
                    </a:lnTo>
                    <a:lnTo>
                      <a:pt x="773" y="1340"/>
                    </a:lnTo>
                    <a:lnTo>
                      <a:pt x="753" y="1348"/>
                    </a:lnTo>
                    <a:lnTo>
                      <a:pt x="707" y="1350"/>
                    </a:lnTo>
                    <a:lnTo>
                      <a:pt x="702" y="1350"/>
                    </a:lnTo>
                    <a:lnTo>
                      <a:pt x="681" y="1347"/>
                    </a:lnTo>
                    <a:lnTo>
                      <a:pt x="662" y="1359"/>
                    </a:lnTo>
                    <a:lnTo>
                      <a:pt x="649" y="1361"/>
                    </a:lnTo>
                    <a:lnTo>
                      <a:pt x="645" y="1368"/>
                    </a:lnTo>
                    <a:lnTo>
                      <a:pt x="647" y="1382"/>
                    </a:lnTo>
                    <a:lnTo>
                      <a:pt x="637" y="1387"/>
                    </a:lnTo>
                    <a:lnTo>
                      <a:pt x="597" y="1401"/>
                    </a:lnTo>
                    <a:lnTo>
                      <a:pt x="582" y="1415"/>
                    </a:lnTo>
                    <a:lnTo>
                      <a:pt x="558" y="1415"/>
                    </a:lnTo>
                    <a:lnTo>
                      <a:pt x="556" y="1400"/>
                    </a:lnTo>
                    <a:lnTo>
                      <a:pt x="536" y="1385"/>
                    </a:lnTo>
                    <a:lnTo>
                      <a:pt x="520" y="1378"/>
                    </a:lnTo>
                    <a:lnTo>
                      <a:pt x="488" y="1378"/>
                    </a:lnTo>
                    <a:lnTo>
                      <a:pt x="486" y="1380"/>
                    </a:lnTo>
                    <a:lnTo>
                      <a:pt x="464" y="1385"/>
                    </a:lnTo>
                    <a:lnTo>
                      <a:pt x="464" y="1370"/>
                    </a:lnTo>
                    <a:lnTo>
                      <a:pt x="466" y="1363"/>
                    </a:lnTo>
                    <a:lnTo>
                      <a:pt x="459" y="1355"/>
                    </a:lnTo>
                    <a:lnTo>
                      <a:pt x="442" y="1350"/>
                    </a:lnTo>
                    <a:lnTo>
                      <a:pt x="407" y="1331"/>
                    </a:lnTo>
                    <a:lnTo>
                      <a:pt x="390" y="1318"/>
                    </a:lnTo>
                    <a:lnTo>
                      <a:pt x="382" y="1317"/>
                    </a:lnTo>
                    <a:lnTo>
                      <a:pt x="370" y="1304"/>
                    </a:lnTo>
                    <a:lnTo>
                      <a:pt x="373" y="1294"/>
                    </a:lnTo>
                    <a:lnTo>
                      <a:pt x="373" y="1287"/>
                    </a:lnTo>
                    <a:lnTo>
                      <a:pt x="361" y="1294"/>
                    </a:lnTo>
                    <a:lnTo>
                      <a:pt x="351" y="1292"/>
                    </a:lnTo>
                    <a:lnTo>
                      <a:pt x="349" y="1290"/>
                    </a:lnTo>
                    <a:lnTo>
                      <a:pt x="337" y="1283"/>
                    </a:lnTo>
                    <a:lnTo>
                      <a:pt x="320" y="1281"/>
                    </a:lnTo>
                    <a:lnTo>
                      <a:pt x="320" y="1280"/>
                    </a:lnTo>
                    <a:lnTo>
                      <a:pt x="325" y="1266"/>
                    </a:lnTo>
                    <a:lnTo>
                      <a:pt x="320" y="1255"/>
                    </a:lnTo>
                    <a:lnTo>
                      <a:pt x="337" y="1243"/>
                    </a:lnTo>
                    <a:lnTo>
                      <a:pt x="336" y="1241"/>
                    </a:lnTo>
                    <a:lnTo>
                      <a:pt x="334" y="1241"/>
                    </a:lnTo>
                    <a:lnTo>
                      <a:pt x="303" y="1230"/>
                    </a:lnTo>
                    <a:lnTo>
                      <a:pt x="300" y="1232"/>
                    </a:lnTo>
                    <a:lnTo>
                      <a:pt x="293" y="1248"/>
                    </a:lnTo>
                    <a:lnTo>
                      <a:pt x="277" y="1239"/>
                    </a:lnTo>
                    <a:lnTo>
                      <a:pt x="276" y="1253"/>
                    </a:lnTo>
                    <a:lnTo>
                      <a:pt x="262" y="1250"/>
                    </a:lnTo>
                    <a:lnTo>
                      <a:pt x="248" y="1243"/>
                    </a:lnTo>
                    <a:lnTo>
                      <a:pt x="236" y="1232"/>
                    </a:lnTo>
                    <a:lnTo>
                      <a:pt x="245" y="1223"/>
                    </a:lnTo>
                    <a:lnTo>
                      <a:pt x="248" y="1211"/>
                    </a:lnTo>
                    <a:lnTo>
                      <a:pt x="240" y="1211"/>
                    </a:lnTo>
                    <a:lnTo>
                      <a:pt x="236" y="1206"/>
                    </a:lnTo>
                    <a:lnTo>
                      <a:pt x="226" y="1211"/>
                    </a:lnTo>
                    <a:lnTo>
                      <a:pt x="216" y="1207"/>
                    </a:lnTo>
                    <a:lnTo>
                      <a:pt x="218" y="1183"/>
                    </a:lnTo>
                    <a:lnTo>
                      <a:pt x="207" y="1170"/>
                    </a:lnTo>
                    <a:lnTo>
                      <a:pt x="188" y="1167"/>
                    </a:lnTo>
                    <a:lnTo>
                      <a:pt x="182" y="1160"/>
                    </a:lnTo>
                    <a:lnTo>
                      <a:pt x="182" y="1146"/>
                    </a:lnTo>
                    <a:lnTo>
                      <a:pt x="163" y="1142"/>
                    </a:lnTo>
                    <a:lnTo>
                      <a:pt x="159" y="1133"/>
                    </a:lnTo>
                    <a:lnTo>
                      <a:pt x="154" y="1133"/>
                    </a:lnTo>
                    <a:lnTo>
                      <a:pt x="149" y="1133"/>
                    </a:lnTo>
                    <a:lnTo>
                      <a:pt x="130" y="1126"/>
                    </a:lnTo>
                    <a:lnTo>
                      <a:pt x="127" y="1114"/>
                    </a:lnTo>
                    <a:lnTo>
                      <a:pt x="122" y="1110"/>
                    </a:lnTo>
                    <a:lnTo>
                      <a:pt x="94" y="1080"/>
                    </a:lnTo>
                    <a:lnTo>
                      <a:pt x="74" y="1096"/>
                    </a:lnTo>
                    <a:lnTo>
                      <a:pt x="67" y="1102"/>
                    </a:lnTo>
                    <a:lnTo>
                      <a:pt x="62" y="1098"/>
                    </a:lnTo>
                    <a:lnTo>
                      <a:pt x="64" y="1079"/>
                    </a:lnTo>
                    <a:lnTo>
                      <a:pt x="50" y="1079"/>
                    </a:lnTo>
                    <a:lnTo>
                      <a:pt x="53" y="1065"/>
                    </a:lnTo>
                    <a:lnTo>
                      <a:pt x="38" y="1059"/>
                    </a:lnTo>
                    <a:lnTo>
                      <a:pt x="36" y="1050"/>
                    </a:lnTo>
                    <a:lnTo>
                      <a:pt x="53" y="1038"/>
                    </a:lnTo>
                    <a:lnTo>
                      <a:pt x="45" y="1029"/>
                    </a:lnTo>
                    <a:lnTo>
                      <a:pt x="58" y="1012"/>
                    </a:lnTo>
                    <a:lnTo>
                      <a:pt x="57" y="1012"/>
                    </a:lnTo>
                    <a:lnTo>
                      <a:pt x="53" y="999"/>
                    </a:lnTo>
                    <a:lnTo>
                      <a:pt x="28" y="992"/>
                    </a:lnTo>
                    <a:lnTo>
                      <a:pt x="21" y="999"/>
                    </a:lnTo>
                    <a:lnTo>
                      <a:pt x="16" y="999"/>
                    </a:lnTo>
                    <a:lnTo>
                      <a:pt x="16" y="982"/>
                    </a:lnTo>
                    <a:lnTo>
                      <a:pt x="4" y="983"/>
                    </a:lnTo>
                    <a:lnTo>
                      <a:pt x="0" y="978"/>
                    </a:lnTo>
                    <a:lnTo>
                      <a:pt x="12" y="978"/>
                    </a:lnTo>
                    <a:lnTo>
                      <a:pt x="12" y="948"/>
                    </a:lnTo>
                    <a:lnTo>
                      <a:pt x="11" y="923"/>
                    </a:lnTo>
                    <a:lnTo>
                      <a:pt x="9" y="909"/>
                    </a:lnTo>
                    <a:lnTo>
                      <a:pt x="7" y="885"/>
                    </a:lnTo>
                    <a:lnTo>
                      <a:pt x="5" y="872"/>
                    </a:lnTo>
                    <a:lnTo>
                      <a:pt x="4" y="849"/>
                    </a:lnTo>
                    <a:lnTo>
                      <a:pt x="38" y="805"/>
                    </a:lnTo>
                    <a:lnTo>
                      <a:pt x="64" y="772"/>
                    </a:lnTo>
                    <a:lnTo>
                      <a:pt x="82" y="742"/>
                    </a:lnTo>
                    <a:lnTo>
                      <a:pt x="106" y="703"/>
                    </a:lnTo>
                    <a:lnTo>
                      <a:pt x="129" y="671"/>
                    </a:lnTo>
                    <a:lnTo>
                      <a:pt x="154" y="687"/>
                    </a:lnTo>
                    <a:lnTo>
                      <a:pt x="151" y="691"/>
                    </a:lnTo>
                    <a:lnTo>
                      <a:pt x="147" y="701"/>
                    </a:lnTo>
                    <a:lnTo>
                      <a:pt x="154" y="714"/>
                    </a:lnTo>
                    <a:lnTo>
                      <a:pt x="142" y="733"/>
                    </a:lnTo>
                    <a:lnTo>
                      <a:pt x="130" y="761"/>
                    </a:lnTo>
                    <a:lnTo>
                      <a:pt x="147" y="763"/>
                    </a:lnTo>
                    <a:lnTo>
                      <a:pt x="177" y="774"/>
                    </a:lnTo>
                    <a:lnTo>
                      <a:pt x="170" y="784"/>
                    </a:lnTo>
                    <a:lnTo>
                      <a:pt x="185" y="797"/>
                    </a:lnTo>
                    <a:lnTo>
                      <a:pt x="195" y="786"/>
                    </a:lnTo>
                    <a:lnTo>
                      <a:pt x="199" y="786"/>
                    </a:lnTo>
                    <a:lnTo>
                      <a:pt x="204" y="777"/>
                    </a:lnTo>
                    <a:lnTo>
                      <a:pt x="200" y="791"/>
                    </a:lnTo>
                    <a:lnTo>
                      <a:pt x="218" y="774"/>
                    </a:lnTo>
                    <a:lnTo>
                      <a:pt x="218" y="770"/>
                    </a:lnTo>
                    <a:lnTo>
                      <a:pt x="230" y="760"/>
                    </a:lnTo>
                    <a:lnTo>
                      <a:pt x="228" y="770"/>
                    </a:lnTo>
                    <a:lnTo>
                      <a:pt x="243" y="772"/>
                    </a:lnTo>
                    <a:lnTo>
                      <a:pt x="252" y="763"/>
                    </a:lnTo>
                    <a:lnTo>
                      <a:pt x="274" y="781"/>
                    </a:lnTo>
                    <a:lnTo>
                      <a:pt x="283" y="781"/>
                    </a:lnTo>
                    <a:lnTo>
                      <a:pt x="291" y="781"/>
                    </a:lnTo>
                    <a:lnTo>
                      <a:pt x="298" y="777"/>
                    </a:lnTo>
                    <a:lnTo>
                      <a:pt x="303" y="763"/>
                    </a:lnTo>
                    <a:lnTo>
                      <a:pt x="318" y="751"/>
                    </a:lnTo>
                    <a:lnTo>
                      <a:pt x="322" y="715"/>
                    </a:lnTo>
                    <a:lnTo>
                      <a:pt x="320" y="707"/>
                    </a:lnTo>
                    <a:lnTo>
                      <a:pt x="336" y="708"/>
                    </a:lnTo>
                    <a:lnTo>
                      <a:pt x="332" y="700"/>
                    </a:lnTo>
                    <a:lnTo>
                      <a:pt x="330" y="684"/>
                    </a:lnTo>
                    <a:lnTo>
                      <a:pt x="332" y="680"/>
                    </a:lnTo>
                    <a:lnTo>
                      <a:pt x="344" y="671"/>
                    </a:lnTo>
                    <a:lnTo>
                      <a:pt x="346" y="659"/>
                    </a:lnTo>
                    <a:lnTo>
                      <a:pt x="358" y="647"/>
                    </a:lnTo>
                    <a:lnTo>
                      <a:pt x="360" y="636"/>
                    </a:lnTo>
                    <a:lnTo>
                      <a:pt x="354" y="633"/>
                    </a:lnTo>
                    <a:lnTo>
                      <a:pt x="366" y="627"/>
                    </a:lnTo>
                    <a:lnTo>
                      <a:pt x="363" y="617"/>
                    </a:lnTo>
                    <a:lnTo>
                      <a:pt x="368" y="604"/>
                    </a:lnTo>
                    <a:lnTo>
                      <a:pt x="368" y="601"/>
                    </a:lnTo>
                    <a:lnTo>
                      <a:pt x="373" y="604"/>
                    </a:lnTo>
                    <a:lnTo>
                      <a:pt x="394" y="603"/>
                    </a:lnTo>
                    <a:lnTo>
                      <a:pt x="394" y="589"/>
                    </a:lnTo>
                    <a:lnTo>
                      <a:pt x="395" y="596"/>
                    </a:lnTo>
                    <a:lnTo>
                      <a:pt x="399" y="594"/>
                    </a:lnTo>
                    <a:lnTo>
                      <a:pt x="407" y="604"/>
                    </a:lnTo>
                    <a:lnTo>
                      <a:pt x="416" y="608"/>
                    </a:lnTo>
                    <a:lnTo>
                      <a:pt x="421" y="608"/>
                    </a:lnTo>
                    <a:lnTo>
                      <a:pt x="419" y="597"/>
                    </a:lnTo>
                    <a:lnTo>
                      <a:pt x="424" y="594"/>
                    </a:lnTo>
                    <a:lnTo>
                      <a:pt x="426" y="583"/>
                    </a:lnTo>
                    <a:lnTo>
                      <a:pt x="440" y="580"/>
                    </a:lnTo>
                    <a:lnTo>
                      <a:pt x="440" y="578"/>
                    </a:lnTo>
                    <a:lnTo>
                      <a:pt x="435" y="551"/>
                    </a:lnTo>
                    <a:lnTo>
                      <a:pt x="478" y="553"/>
                    </a:lnTo>
                    <a:lnTo>
                      <a:pt x="493" y="539"/>
                    </a:lnTo>
                    <a:lnTo>
                      <a:pt x="503" y="530"/>
                    </a:lnTo>
                    <a:lnTo>
                      <a:pt x="513" y="529"/>
                    </a:lnTo>
                    <a:lnTo>
                      <a:pt x="534" y="529"/>
                    </a:lnTo>
                    <a:lnTo>
                      <a:pt x="551" y="534"/>
                    </a:lnTo>
                    <a:lnTo>
                      <a:pt x="556" y="562"/>
                    </a:lnTo>
                    <a:lnTo>
                      <a:pt x="582" y="562"/>
                    </a:lnTo>
                    <a:lnTo>
                      <a:pt x="580" y="569"/>
                    </a:lnTo>
                    <a:lnTo>
                      <a:pt x="613" y="562"/>
                    </a:lnTo>
                    <a:lnTo>
                      <a:pt x="613" y="551"/>
                    </a:lnTo>
                    <a:lnTo>
                      <a:pt x="616" y="548"/>
                    </a:lnTo>
                    <a:lnTo>
                      <a:pt x="604" y="525"/>
                    </a:lnTo>
                    <a:lnTo>
                      <a:pt x="613" y="516"/>
                    </a:lnTo>
                    <a:lnTo>
                      <a:pt x="604" y="509"/>
                    </a:lnTo>
                    <a:lnTo>
                      <a:pt x="618" y="504"/>
                    </a:lnTo>
                    <a:lnTo>
                      <a:pt x="626" y="502"/>
                    </a:lnTo>
                    <a:lnTo>
                      <a:pt x="619" y="490"/>
                    </a:lnTo>
                    <a:lnTo>
                      <a:pt x="613" y="469"/>
                    </a:lnTo>
                    <a:lnTo>
                      <a:pt x="621" y="467"/>
                    </a:lnTo>
                    <a:lnTo>
                      <a:pt x="645" y="455"/>
                    </a:lnTo>
                    <a:lnTo>
                      <a:pt x="652" y="456"/>
                    </a:lnTo>
                    <a:lnTo>
                      <a:pt x="655" y="463"/>
                    </a:lnTo>
                    <a:lnTo>
                      <a:pt x="664" y="455"/>
                    </a:lnTo>
                    <a:lnTo>
                      <a:pt x="688" y="456"/>
                    </a:lnTo>
                    <a:lnTo>
                      <a:pt x="693" y="453"/>
                    </a:lnTo>
                    <a:lnTo>
                      <a:pt x="703" y="451"/>
                    </a:lnTo>
                    <a:lnTo>
                      <a:pt x="732" y="442"/>
                    </a:lnTo>
                    <a:lnTo>
                      <a:pt x="741" y="433"/>
                    </a:lnTo>
                    <a:lnTo>
                      <a:pt x="737" y="430"/>
                    </a:lnTo>
                    <a:lnTo>
                      <a:pt x="748" y="417"/>
                    </a:lnTo>
                    <a:lnTo>
                      <a:pt x="755" y="400"/>
                    </a:lnTo>
                    <a:lnTo>
                      <a:pt x="767" y="405"/>
                    </a:lnTo>
                    <a:lnTo>
                      <a:pt x="772" y="384"/>
                    </a:lnTo>
                    <a:lnTo>
                      <a:pt x="763" y="380"/>
                    </a:lnTo>
                    <a:lnTo>
                      <a:pt x="744" y="363"/>
                    </a:lnTo>
                    <a:lnTo>
                      <a:pt x="755" y="342"/>
                    </a:lnTo>
                    <a:lnTo>
                      <a:pt x="746" y="340"/>
                    </a:lnTo>
                    <a:lnTo>
                      <a:pt x="734" y="340"/>
                    </a:lnTo>
                    <a:lnTo>
                      <a:pt x="729" y="319"/>
                    </a:lnTo>
                    <a:lnTo>
                      <a:pt x="717" y="324"/>
                    </a:lnTo>
                    <a:lnTo>
                      <a:pt x="702" y="326"/>
                    </a:lnTo>
                    <a:lnTo>
                      <a:pt x="696" y="315"/>
                    </a:lnTo>
                    <a:lnTo>
                      <a:pt x="705" y="296"/>
                    </a:lnTo>
                    <a:lnTo>
                      <a:pt x="698" y="285"/>
                    </a:lnTo>
                    <a:lnTo>
                      <a:pt x="679" y="271"/>
                    </a:lnTo>
                    <a:lnTo>
                      <a:pt x="664" y="255"/>
                    </a:lnTo>
                    <a:lnTo>
                      <a:pt x="681" y="248"/>
                    </a:lnTo>
                    <a:lnTo>
                      <a:pt x="690" y="241"/>
                    </a:lnTo>
                    <a:lnTo>
                      <a:pt x="691" y="239"/>
                    </a:lnTo>
                    <a:lnTo>
                      <a:pt x="700" y="246"/>
                    </a:lnTo>
                    <a:lnTo>
                      <a:pt x="705" y="213"/>
                    </a:lnTo>
                    <a:lnTo>
                      <a:pt x="702" y="211"/>
                    </a:lnTo>
                    <a:lnTo>
                      <a:pt x="708" y="197"/>
                    </a:lnTo>
                    <a:lnTo>
                      <a:pt x="722" y="187"/>
                    </a:lnTo>
                    <a:lnTo>
                      <a:pt x="729" y="174"/>
                    </a:lnTo>
                    <a:lnTo>
                      <a:pt x="708" y="164"/>
                    </a:lnTo>
                    <a:lnTo>
                      <a:pt x="686" y="162"/>
                    </a:lnTo>
                    <a:lnTo>
                      <a:pt x="690" y="144"/>
                    </a:lnTo>
                    <a:lnTo>
                      <a:pt x="695" y="137"/>
                    </a:lnTo>
                    <a:lnTo>
                      <a:pt x="748" y="118"/>
                    </a:lnTo>
                    <a:lnTo>
                      <a:pt x="763" y="120"/>
                    </a:lnTo>
                    <a:lnTo>
                      <a:pt x="773" y="109"/>
                    </a:lnTo>
                    <a:lnTo>
                      <a:pt x="787" y="109"/>
                    </a:lnTo>
                    <a:lnTo>
                      <a:pt x="790" y="116"/>
                    </a:lnTo>
                    <a:lnTo>
                      <a:pt x="802" y="104"/>
                    </a:lnTo>
                    <a:lnTo>
                      <a:pt x="821" y="67"/>
                    </a:lnTo>
                    <a:lnTo>
                      <a:pt x="821" y="58"/>
                    </a:lnTo>
                    <a:lnTo>
                      <a:pt x="832" y="37"/>
                    </a:lnTo>
                    <a:lnTo>
                      <a:pt x="835" y="31"/>
                    </a:lnTo>
                    <a:lnTo>
                      <a:pt x="833" y="17"/>
                    </a:lnTo>
                    <a:lnTo>
                      <a:pt x="833" y="5"/>
                    </a:lnTo>
                    <a:lnTo>
                      <a:pt x="873" y="35"/>
                    </a:lnTo>
                    <a:lnTo>
                      <a:pt x="876" y="37"/>
                    </a:lnTo>
                    <a:lnTo>
                      <a:pt x="878" y="38"/>
                    </a:lnTo>
                    <a:lnTo>
                      <a:pt x="891" y="38"/>
                    </a:lnTo>
                    <a:lnTo>
                      <a:pt x="903" y="47"/>
                    </a:lnTo>
                    <a:lnTo>
                      <a:pt x="907" y="56"/>
                    </a:lnTo>
                    <a:lnTo>
                      <a:pt x="905" y="61"/>
                    </a:lnTo>
                    <a:lnTo>
                      <a:pt x="905" y="70"/>
                    </a:lnTo>
                    <a:lnTo>
                      <a:pt x="922" y="54"/>
                    </a:lnTo>
                    <a:lnTo>
                      <a:pt x="932" y="51"/>
                    </a:lnTo>
                    <a:lnTo>
                      <a:pt x="941" y="42"/>
                    </a:lnTo>
                    <a:lnTo>
                      <a:pt x="967" y="49"/>
                    </a:lnTo>
                    <a:lnTo>
                      <a:pt x="977" y="40"/>
                    </a:lnTo>
                    <a:lnTo>
                      <a:pt x="991" y="40"/>
                    </a:lnTo>
                    <a:lnTo>
                      <a:pt x="1004" y="49"/>
                    </a:lnTo>
                    <a:lnTo>
                      <a:pt x="1018" y="42"/>
                    </a:lnTo>
                    <a:lnTo>
                      <a:pt x="1013" y="30"/>
                    </a:lnTo>
                    <a:lnTo>
                      <a:pt x="1030" y="26"/>
                    </a:lnTo>
                    <a:lnTo>
                      <a:pt x="1054" y="7"/>
                    </a:lnTo>
                    <a:lnTo>
                      <a:pt x="1071" y="0"/>
                    </a:lnTo>
                    <a:lnTo>
                      <a:pt x="1100" y="5"/>
                    </a:lnTo>
                    <a:lnTo>
                      <a:pt x="1110" y="16"/>
                    </a:lnTo>
                    <a:lnTo>
                      <a:pt x="1122" y="23"/>
                    </a:lnTo>
                    <a:lnTo>
                      <a:pt x="1127" y="19"/>
                    </a:lnTo>
                    <a:lnTo>
                      <a:pt x="1158" y="19"/>
                    </a:lnTo>
                    <a:lnTo>
                      <a:pt x="1172" y="21"/>
                    </a:lnTo>
                    <a:lnTo>
                      <a:pt x="1177" y="19"/>
                    </a:lnTo>
                    <a:lnTo>
                      <a:pt x="1208" y="26"/>
                    </a:lnTo>
                    <a:lnTo>
                      <a:pt x="1218" y="37"/>
                    </a:lnTo>
                    <a:lnTo>
                      <a:pt x="1213" y="40"/>
                    </a:lnTo>
                    <a:lnTo>
                      <a:pt x="1218" y="61"/>
                    </a:lnTo>
                    <a:lnTo>
                      <a:pt x="1223" y="74"/>
                    </a:lnTo>
                    <a:lnTo>
                      <a:pt x="1216" y="97"/>
                    </a:lnTo>
                    <a:lnTo>
                      <a:pt x="1227" y="109"/>
                    </a:lnTo>
                    <a:lnTo>
                      <a:pt x="1216" y="111"/>
                    </a:lnTo>
                    <a:lnTo>
                      <a:pt x="1206" y="109"/>
                    </a:lnTo>
                    <a:lnTo>
                      <a:pt x="1187" y="120"/>
                    </a:lnTo>
                    <a:lnTo>
                      <a:pt x="1158" y="134"/>
                    </a:lnTo>
                    <a:lnTo>
                      <a:pt x="1156" y="142"/>
                    </a:lnTo>
                    <a:lnTo>
                      <a:pt x="1172" y="155"/>
                    </a:lnTo>
                    <a:lnTo>
                      <a:pt x="1174" y="171"/>
                    </a:lnTo>
                    <a:lnTo>
                      <a:pt x="1153" y="164"/>
                    </a:lnTo>
                    <a:lnTo>
                      <a:pt x="1143" y="172"/>
                    </a:lnTo>
                    <a:lnTo>
                      <a:pt x="1124" y="164"/>
                    </a:lnTo>
                    <a:lnTo>
                      <a:pt x="1107" y="176"/>
                    </a:lnTo>
                    <a:lnTo>
                      <a:pt x="1102" y="171"/>
                    </a:lnTo>
                    <a:lnTo>
                      <a:pt x="1098" y="178"/>
                    </a:lnTo>
                    <a:lnTo>
                      <a:pt x="1095" y="185"/>
                    </a:lnTo>
                    <a:lnTo>
                      <a:pt x="1081" y="201"/>
                    </a:lnTo>
                    <a:lnTo>
                      <a:pt x="1081" y="211"/>
                    </a:lnTo>
                    <a:lnTo>
                      <a:pt x="1068" y="227"/>
                    </a:lnTo>
                    <a:lnTo>
                      <a:pt x="1059" y="229"/>
                    </a:lnTo>
                    <a:lnTo>
                      <a:pt x="1062" y="245"/>
                    </a:lnTo>
                    <a:lnTo>
                      <a:pt x="1056" y="241"/>
                    </a:lnTo>
                    <a:lnTo>
                      <a:pt x="1056" y="250"/>
                    </a:lnTo>
                    <a:lnTo>
                      <a:pt x="1037" y="259"/>
                    </a:lnTo>
                    <a:lnTo>
                      <a:pt x="1033" y="278"/>
                    </a:lnTo>
                    <a:lnTo>
                      <a:pt x="1027" y="278"/>
                    </a:lnTo>
                    <a:lnTo>
                      <a:pt x="1013" y="276"/>
                    </a:lnTo>
                    <a:lnTo>
                      <a:pt x="1009" y="280"/>
                    </a:lnTo>
                    <a:lnTo>
                      <a:pt x="1001" y="283"/>
                    </a:lnTo>
                    <a:lnTo>
                      <a:pt x="999" y="305"/>
                    </a:lnTo>
                    <a:lnTo>
                      <a:pt x="994" y="308"/>
                    </a:lnTo>
                    <a:lnTo>
                      <a:pt x="989" y="312"/>
                    </a:lnTo>
                    <a:lnTo>
                      <a:pt x="979" y="328"/>
                    </a:lnTo>
                    <a:lnTo>
                      <a:pt x="992" y="349"/>
                    </a:lnTo>
                    <a:lnTo>
                      <a:pt x="1009" y="361"/>
                    </a:lnTo>
                    <a:lnTo>
                      <a:pt x="1018" y="361"/>
                    </a:lnTo>
                    <a:lnTo>
                      <a:pt x="1027" y="358"/>
                    </a:lnTo>
                    <a:lnTo>
                      <a:pt x="1028" y="361"/>
                    </a:lnTo>
                    <a:lnTo>
                      <a:pt x="1027" y="372"/>
                    </a:lnTo>
                    <a:lnTo>
                      <a:pt x="1052" y="375"/>
                    </a:lnTo>
                    <a:lnTo>
                      <a:pt x="1056" y="400"/>
                    </a:lnTo>
                    <a:lnTo>
                      <a:pt x="1080" y="423"/>
                    </a:lnTo>
                    <a:lnTo>
                      <a:pt x="1081" y="435"/>
                    </a:lnTo>
                    <a:lnTo>
                      <a:pt x="1081" y="437"/>
                    </a:lnTo>
                    <a:lnTo>
                      <a:pt x="1078" y="447"/>
                    </a:lnTo>
                    <a:lnTo>
                      <a:pt x="1076" y="451"/>
                    </a:lnTo>
                    <a:lnTo>
                      <a:pt x="1057" y="469"/>
                    </a:lnTo>
                    <a:lnTo>
                      <a:pt x="1052" y="470"/>
                    </a:lnTo>
                    <a:lnTo>
                      <a:pt x="1032" y="492"/>
                    </a:lnTo>
                    <a:lnTo>
                      <a:pt x="1030" y="493"/>
                    </a:lnTo>
                    <a:lnTo>
                      <a:pt x="1023" y="506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solidFill>
                    <a:srgbClr val="3B79B9"/>
                  </a:solidFill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0" name="Freeform 46">
                <a:extLst>
                  <a:ext uri="{FF2B5EF4-FFF2-40B4-BE49-F238E27FC236}">
                    <a16:creationId xmlns:a16="http://schemas.microsoft.com/office/drawing/2014/main" id="{6747CB7E-43FC-4644-88CD-CE213AB9A3C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4486288" y="4770533"/>
                <a:ext cx="478685" cy="948996"/>
              </a:xfrm>
              <a:custGeom>
                <a:avLst/>
                <a:gdLst>
                  <a:gd name="T0" fmla="*/ 377 w 907"/>
                  <a:gd name="T1" fmla="*/ 254 h 1762"/>
                  <a:gd name="T2" fmla="*/ 365 w 907"/>
                  <a:gd name="T3" fmla="*/ 307 h 1762"/>
                  <a:gd name="T4" fmla="*/ 367 w 907"/>
                  <a:gd name="T5" fmla="*/ 361 h 1762"/>
                  <a:gd name="T6" fmla="*/ 384 w 907"/>
                  <a:gd name="T7" fmla="*/ 381 h 1762"/>
                  <a:gd name="T8" fmla="*/ 378 w 907"/>
                  <a:gd name="T9" fmla="*/ 397 h 1762"/>
                  <a:gd name="T10" fmla="*/ 361 w 907"/>
                  <a:gd name="T11" fmla="*/ 424 h 1762"/>
                  <a:gd name="T12" fmla="*/ 334 w 907"/>
                  <a:gd name="T13" fmla="*/ 413 h 1762"/>
                  <a:gd name="T14" fmla="*/ 294 w 907"/>
                  <a:gd name="T15" fmla="*/ 422 h 1762"/>
                  <a:gd name="T16" fmla="*/ 242 w 907"/>
                  <a:gd name="T17" fmla="*/ 455 h 1762"/>
                  <a:gd name="T18" fmla="*/ 229 w 907"/>
                  <a:gd name="T19" fmla="*/ 480 h 1762"/>
                  <a:gd name="T20" fmla="*/ 229 w 907"/>
                  <a:gd name="T21" fmla="*/ 501 h 1762"/>
                  <a:gd name="T22" fmla="*/ 230 w 907"/>
                  <a:gd name="T23" fmla="*/ 525 h 1762"/>
                  <a:gd name="T24" fmla="*/ 235 w 907"/>
                  <a:gd name="T25" fmla="*/ 573 h 1762"/>
                  <a:gd name="T26" fmla="*/ 219 w 907"/>
                  <a:gd name="T27" fmla="*/ 605 h 1762"/>
                  <a:gd name="T28" fmla="*/ 172 w 907"/>
                  <a:gd name="T29" fmla="*/ 634 h 1762"/>
                  <a:gd name="T30" fmla="*/ 149 w 907"/>
                  <a:gd name="T31" fmla="*/ 666 h 1762"/>
                  <a:gd name="T32" fmla="*/ 131 w 907"/>
                  <a:gd name="T33" fmla="*/ 695 h 1762"/>
                  <a:gd name="T34" fmla="*/ 107 w 907"/>
                  <a:gd name="T35" fmla="*/ 760 h 1762"/>
                  <a:gd name="T36" fmla="*/ 66 w 907"/>
                  <a:gd name="T37" fmla="*/ 759 h 1762"/>
                  <a:gd name="T38" fmla="*/ 27 w 907"/>
                  <a:gd name="T39" fmla="*/ 760 h 1762"/>
                  <a:gd name="T40" fmla="*/ 3 w 907"/>
                  <a:gd name="T41" fmla="*/ 737 h 1762"/>
                  <a:gd name="T42" fmla="*/ 2 w 907"/>
                  <a:gd name="T43" fmla="*/ 710 h 1762"/>
                  <a:gd name="T44" fmla="*/ 4 w 907"/>
                  <a:gd name="T45" fmla="*/ 678 h 1762"/>
                  <a:gd name="T46" fmla="*/ 21 w 907"/>
                  <a:gd name="T47" fmla="*/ 647 h 1762"/>
                  <a:gd name="T48" fmla="*/ 48 w 907"/>
                  <a:gd name="T49" fmla="*/ 627 h 1762"/>
                  <a:gd name="T50" fmla="*/ 60 w 907"/>
                  <a:gd name="T51" fmla="*/ 590 h 1762"/>
                  <a:gd name="T52" fmla="*/ 74 w 907"/>
                  <a:gd name="T53" fmla="*/ 548 h 1762"/>
                  <a:gd name="T54" fmla="*/ 55 w 907"/>
                  <a:gd name="T55" fmla="*/ 507 h 1762"/>
                  <a:gd name="T56" fmla="*/ 81 w 907"/>
                  <a:gd name="T57" fmla="*/ 493 h 1762"/>
                  <a:gd name="T58" fmla="*/ 109 w 907"/>
                  <a:gd name="T59" fmla="*/ 487 h 1762"/>
                  <a:gd name="T60" fmla="*/ 128 w 907"/>
                  <a:gd name="T61" fmla="*/ 486 h 1762"/>
                  <a:gd name="T62" fmla="*/ 145 w 907"/>
                  <a:gd name="T63" fmla="*/ 417 h 1762"/>
                  <a:gd name="T64" fmla="*/ 138 w 907"/>
                  <a:gd name="T65" fmla="*/ 414 h 1762"/>
                  <a:gd name="T66" fmla="*/ 118 w 907"/>
                  <a:gd name="T67" fmla="*/ 386 h 1762"/>
                  <a:gd name="T68" fmla="*/ 106 w 907"/>
                  <a:gd name="T69" fmla="*/ 316 h 1762"/>
                  <a:gd name="T70" fmla="*/ 96 w 907"/>
                  <a:gd name="T71" fmla="*/ 260 h 1762"/>
                  <a:gd name="T72" fmla="*/ 68 w 907"/>
                  <a:gd name="T73" fmla="*/ 208 h 1762"/>
                  <a:gd name="T74" fmla="*/ 49 w 907"/>
                  <a:gd name="T75" fmla="*/ 163 h 1762"/>
                  <a:gd name="T76" fmla="*/ 42 w 907"/>
                  <a:gd name="T77" fmla="*/ 138 h 1762"/>
                  <a:gd name="T78" fmla="*/ 35 w 907"/>
                  <a:gd name="T79" fmla="*/ 105 h 1762"/>
                  <a:gd name="T80" fmla="*/ 30 w 907"/>
                  <a:gd name="T81" fmla="*/ 76 h 1762"/>
                  <a:gd name="T82" fmla="*/ 47 w 907"/>
                  <a:gd name="T83" fmla="*/ 49 h 1762"/>
                  <a:gd name="T84" fmla="*/ 66 w 907"/>
                  <a:gd name="T85" fmla="*/ 56 h 1762"/>
                  <a:gd name="T86" fmla="*/ 93 w 907"/>
                  <a:gd name="T87" fmla="*/ 53 h 1762"/>
                  <a:gd name="T88" fmla="*/ 98 w 907"/>
                  <a:gd name="T89" fmla="*/ 58 h 1762"/>
                  <a:gd name="T90" fmla="*/ 96 w 907"/>
                  <a:gd name="T91" fmla="*/ 74 h 1762"/>
                  <a:gd name="T92" fmla="*/ 115 w 907"/>
                  <a:gd name="T93" fmla="*/ 83 h 1762"/>
                  <a:gd name="T94" fmla="*/ 134 w 907"/>
                  <a:gd name="T95" fmla="*/ 80 h 1762"/>
                  <a:gd name="T96" fmla="*/ 150 w 907"/>
                  <a:gd name="T97" fmla="*/ 75 h 1762"/>
                  <a:gd name="T98" fmla="*/ 179 w 907"/>
                  <a:gd name="T99" fmla="*/ 83 h 1762"/>
                  <a:gd name="T100" fmla="*/ 181 w 907"/>
                  <a:gd name="T101" fmla="*/ 61 h 1762"/>
                  <a:gd name="T102" fmla="*/ 189 w 907"/>
                  <a:gd name="T103" fmla="*/ 41 h 1762"/>
                  <a:gd name="T104" fmla="*/ 193 w 907"/>
                  <a:gd name="T105" fmla="*/ 7 h 1762"/>
                  <a:gd name="T106" fmla="*/ 214 w 907"/>
                  <a:gd name="T107" fmla="*/ 7 h 1762"/>
                  <a:gd name="T108" fmla="*/ 231 w 907"/>
                  <a:gd name="T109" fmla="*/ 6 h 1762"/>
                  <a:gd name="T110" fmla="*/ 240 w 907"/>
                  <a:gd name="T111" fmla="*/ 25 h 1762"/>
                  <a:gd name="T112" fmla="*/ 246 w 907"/>
                  <a:gd name="T113" fmla="*/ 60 h 1762"/>
                  <a:gd name="T114" fmla="*/ 220 w 907"/>
                  <a:gd name="T115" fmla="*/ 103 h 1762"/>
                  <a:gd name="T116" fmla="*/ 222 w 907"/>
                  <a:gd name="T117" fmla="*/ 144 h 1762"/>
                  <a:gd name="T118" fmla="*/ 275 w 907"/>
                  <a:gd name="T119" fmla="*/ 180 h 1762"/>
                  <a:gd name="T120" fmla="*/ 304 w 907"/>
                  <a:gd name="T121" fmla="*/ 205 h 1762"/>
                  <a:gd name="T122" fmla="*/ 344 w 907"/>
                  <a:gd name="T123" fmla="*/ 226 h 176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907" h="1762">
                    <a:moveTo>
                      <a:pt x="802" y="522"/>
                    </a:moveTo>
                    <a:lnTo>
                      <a:pt x="820" y="557"/>
                    </a:lnTo>
                    <a:lnTo>
                      <a:pt x="843" y="577"/>
                    </a:lnTo>
                    <a:lnTo>
                      <a:pt x="878" y="587"/>
                    </a:lnTo>
                    <a:lnTo>
                      <a:pt x="874" y="596"/>
                    </a:lnTo>
                    <a:lnTo>
                      <a:pt x="854" y="651"/>
                    </a:lnTo>
                    <a:lnTo>
                      <a:pt x="852" y="672"/>
                    </a:lnTo>
                    <a:lnTo>
                      <a:pt x="850" y="709"/>
                    </a:lnTo>
                    <a:lnTo>
                      <a:pt x="871" y="735"/>
                    </a:lnTo>
                    <a:lnTo>
                      <a:pt x="874" y="750"/>
                    </a:lnTo>
                    <a:lnTo>
                      <a:pt x="852" y="808"/>
                    </a:lnTo>
                    <a:lnTo>
                      <a:pt x="855" y="834"/>
                    </a:lnTo>
                    <a:lnTo>
                      <a:pt x="867" y="839"/>
                    </a:lnTo>
                    <a:lnTo>
                      <a:pt x="866" y="843"/>
                    </a:lnTo>
                    <a:lnTo>
                      <a:pt x="869" y="862"/>
                    </a:lnTo>
                    <a:lnTo>
                      <a:pt x="896" y="880"/>
                    </a:lnTo>
                    <a:lnTo>
                      <a:pt x="907" y="885"/>
                    </a:lnTo>
                    <a:lnTo>
                      <a:pt x="890" y="899"/>
                    </a:lnTo>
                    <a:lnTo>
                      <a:pt x="885" y="905"/>
                    </a:lnTo>
                    <a:lnTo>
                      <a:pt x="881" y="917"/>
                    </a:lnTo>
                    <a:lnTo>
                      <a:pt x="886" y="936"/>
                    </a:lnTo>
                    <a:lnTo>
                      <a:pt x="879" y="947"/>
                    </a:lnTo>
                    <a:lnTo>
                      <a:pt x="843" y="989"/>
                    </a:lnTo>
                    <a:lnTo>
                      <a:pt x="842" y="979"/>
                    </a:lnTo>
                    <a:lnTo>
                      <a:pt x="814" y="968"/>
                    </a:lnTo>
                    <a:lnTo>
                      <a:pt x="804" y="977"/>
                    </a:lnTo>
                    <a:lnTo>
                      <a:pt x="792" y="972"/>
                    </a:lnTo>
                    <a:lnTo>
                      <a:pt x="778" y="954"/>
                    </a:lnTo>
                    <a:lnTo>
                      <a:pt x="777" y="952"/>
                    </a:lnTo>
                    <a:lnTo>
                      <a:pt x="727" y="961"/>
                    </a:lnTo>
                    <a:lnTo>
                      <a:pt x="717" y="963"/>
                    </a:lnTo>
                    <a:lnTo>
                      <a:pt x="686" y="975"/>
                    </a:lnTo>
                    <a:lnTo>
                      <a:pt x="672" y="980"/>
                    </a:lnTo>
                    <a:lnTo>
                      <a:pt x="623" y="1010"/>
                    </a:lnTo>
                    <a:lnTo>
                      <a:pt x="607" y="1023"/>
                    </a:lnTo>
                    <a:lnTo>
                      <a:pt x="565" y="1051"/>
                    </a:lnTo>
                    <a:lnTo>
                      <a:pt x="551" y="1070"/>
                    </a:lnTo>
                    <a:lnTo>
                      <a:pt x="541" y="1086"/>
                    </a:lnTo>
                    <a:lnTo>
                      <a:pt x="541" y="1092"/>
                    </a:lnTo>
                    <a:lnTo>
                      <a:pt x="534" y="1109"/>
                    </a:lnTo>
                    <a:lnTo>
                      <a:pt x="525" y="1118"/>
                    </a:lnTo>
                    <a:lnTo>
                      <a:pt x="520" y="1132"/>
                    </a:lnTo>
                    <a:lnTo>
                      <a:pt x="530" y="1150"/>
                    </a:lnTo>
                    <a:lnTo>
                      <a:pt x="534" y="1157"/>
                    </a:lnTo>
                    <a:lnTo>
                      <a:pt x="534" y="1167"/>
                    </a:lnTo>
                    <a:lnTo>
                      <a:pt x="532" y="1178"/>
                    </a:lnTo>
                    <a:lnTo>
                      <a:pt x="534" y="1189"/>
                    </a:lnTo>
                    <a:lnTo>
                      <a:pt x="537" y="1213"/>
                    </a:lnTo>
                    <a:lnTo>
                      <a:pt x="539" y="1227"/>
                    </a:lnTo>
                    <a:lnTo>
                      <a:pt x="542" y="1252"/>
                    </a:lnTo>
                    <a:lnTo>
                      <a:pt x="546" y="1296"/>
                    </a:lnTo>
                    <a:lnTo>
                      <a:pt x="548" y="1323"/>
                    </a:lnTo>
                    <a:lnTo>
                      <a:pt x="542" y="1358"/>
                    </a:lnTo>
                    <a:lnTo>
                      <a:pt x="539" y="1361"/>
                    </a:lnTo>
                    <a:lnTo>
                      <a:pt x="527" y="1377"/>
                    </a:lnTo>
                    <a:lnTo>
                      <a:pt x="510" y="1398"/>
                    </a:lnTo>
                    <a:lnTo>
                      <a:pt x="493" y="1418"/>
                    </a:lnTo>
                    <a:lnTo>
                      <a:pt x="467" y="1434"/>
                    </a:lnTo>
                    <a:lnTo>
                      <a:pt x="416" y="1455"/>
                    </a:lnTo>
                    <a:lnTo>
                      <a:pt x="401" y="1464"/>
                    </a:lnTo>
                    <a:lnTo>
                      <a:pt x="397" y="1467"/>
                    </a:lnTo>
                    <a:lnTo>
                      <a:pt x="375" y="1497"/>
                    </a:lnTo>
                    <a:lnTo>
                      <a:pt x="349" y="1534"/>
                    </a:lnTo>
                    <a:lnTo>
                      <a:pt x="347" y="1538"/>
                    </a:lnTo>
                    <a:lnTo>
                      <a:pt x="341" y="1546"/>
                    </a:lnTo>
                    <a:lnTo>
                      <a:pt x="324" y="1569"/>
                    </a:lnTo>
                    <a:lnTo>
                      <a:pt x="306" y="1592"/>
                    </a:lnTo>
                    <a:lnTo>
                      <a:pt x="305" y="1605"/>
                    </a:lnTo>
                    <a:lnTo>
                      <a:pt x="291" y="1680"/>
                    </a:lnTo>
                    <a:lnTo>
                      <a:pt x="284" y="1696"/>
                    </a:lnTo>
                    <a:lnTo>
                      <a:pt x="279" y="1710"/>
                    </a:lnTo>
                    <a:lnTo>
                      <a:pt x="250" y="1754"/>
                    </a:lnTo>
                    <a:lnTo>
                      <a:pt x="216" y="1760"/>
                    </a:lnTo>
                    <a:lnTo>
                      <a:pt x="199" y="1760"/>
                    </a:lnTo>
                    <a:lnTo>
                      <a:pt x="183" y="1756"/>
                    </a:lnTo>
                    <a:lnTo>
                      <a:pt x="154" y="1753"/>
                    </a:lnTo>
                    <a:lnTo>
                      <a:pt x="120" y="1760"/>
                    </a:lnTo>
                    <a:lnTo>
                      <a:pt x="99" y="1760"/>
                    </a:lnTo>
                    <a:lnTo>
                      <a:pt x="82" y="1762"/>
                    </a:lnTo>
                    <a:lnTo>
                      <a:pt x="62" y="1754"/>
                    </a:lnTo>
                    <a:lnTo>
                      <a:pt x="57" y="1753"/>
                    </a:lnTo>
                    <a:lnTo>
                      <a:pt x="36" y="1735"/>
                    </a:lnTo>
                    <a:lnTo>
                      <a:pt x="29" y="1733"/>
                    </a:lnTo>
                    <a:lnTo>
                      <a:pt x="7" y="1702"/>
                    </a:lnTo>
                    <a:lnTo>
                      <a:pt x="0" y="1682"/>
                    </a:lnTo>
                    <a:lnTo>
                      <a:pt x="12" y="1670"/>
                    </a:lnTo>
                    <a:lnTo>
                      <a:pt x="11" y="1649"/>
                    </a:lnTo>
                    <a:lnTo>
                      <a:pt x="5" y="1640"/>
                    </a:lnTo>
                    <a:lnTo>
                      <a:pt x="0" y="1622"/>
                    </a:lnTo>
                    <a:lnTo>
                      <a:pt x="9" y="1599"/>
                    </a:lnTo>
                    <a:lnTo>
                      <a:pt x="12" y="1580"/>
                    </a:lnTo>
                    <a:lnTo>
                      <a:pt x="9" y="1566"/>
                    </a:lnTo>
                    <a:lnTo>
                      <a:pt x="0" y="1534"/>
                    </a:lnTo>
                    <a:lnTo>
                      <a:pt x="4" y="1513"/>
                    </a:lnTo>
                    <a:lnTo>
                      <a:pt x="31" y="1499"/>
                    </a:lnTo>
                    <a:lnTo>
                      <a:pt x="50" y="1494"/>
                    </a:lnTo>
                    <a:lnTo>
                      <a:pt x="70" y="1490"/>
                    </a:lnTo>
                    <a:lnTo>
                      <a:pt x="81" y="1483"/>
                    </a:lnTo>
                    <a:lnTo>
                      <a:pt x="106" y="1457"/>
                    </a:lnTo>
                    <a:lnTo>
                      <a:pt x="111" y="1448"/>
                    </a:lnTo>
                    <a:lnTo>
                      <a:pt x="115" y="1425"/>
                    </a:lnTo>
                    <a:lnTo>
                      <a:pt x="122" y="1405"/>
                    </a:lnTo>
                    <a:lnTo>
                      <a:pt x="134" y="1384"/>
                    </a:lnTo>
                    <a:lnTo>
                      <a:pt x="139" y="1363"/>
                    </a:lnTo>
                    <a:lnTo>
                      <a:pt x="161" y="1323"/>
                    </a:lnTo>
                    <a:lnTo>
                      <a:pt x="164" y="1296"/>
                    </a:lnTo>
                    <a:lnTo>
                      <a:pt x="164" y="1294"/>
                    </a:lnTo>
                    <a:lnTo>
                      <a:pt x="173" y="1266"/>
                    </a:lnTo>
                    <a:lnTo>
                      <a:pt x="154" y="1247"/>
                    </a:lnTo>
                    <a:lnTo>
                      <a:pt x="130" y="1219"/>
                    </a:lnTo>
                    <a:lnTo>
                      <a:pt x="111" y="1203"/>
                    </a:lnTo>
                    <a:lnTo>
                      <a:pt x="129" y="1171"/>
                    </a:lnTo>
                    <a:lnTo>
                      <a:pt x="139" y="1164"/>
                    </a:lnTo>
                    <a:lnTo>
                      <a:pt x="158" y="1157"/>
                    </a:lnTo>
                    <a:lnTo>
                      <a:pt x="190" y="1141"/>
                    </a:lnTo>
                    <a:lnTo>
                      <a:pt x="190" y="1139"/>
                    </a:lnTo>
                    <a:lnTo>
                      <a:pt x="207" y="1123"/>
                    </a:lnTo>
                    <a:lnTo>
                      <a:pt x="209" y="1123"/>
                    </a:lnTo>
                    <a:lnTo>
                      <a:pt x="236" y="1122"/>
                    </a:lnTo>
                    <a:lnTo>
                      <a:pt x="255" y="1125"/>
                    </a:lnTo>
                    <a:lnTo>
                      <a:pt x="277" y="1130"/>
                    </a:lnTo>
                    <a:lnTo>
                      <a:pt x="286" y="1125"/>
                    </a:lnTo>
                    <a:lnTo>
                      <a:pt x="286" y="1129"/>
                    </a:lnTo>
                    <a:lnTo>
                      <a:pt x="298" y="1123"/>
                    </a:lnTo>
                    <a:lnTo>
                      <a:pt x="320" y="1099"/>
                    </a:lnTo>
                    <a:lnTo>
                      <a:pt x="336" y="1055"/>
                    </a:lnTo>
                    <a:lnTo>
                      <a:pt x="341" y="1025"/>
                    </a:lnTo>
                    <a:lnTo>
                      <a:pt x="337" y="963"/>
                    </a:lnTo>
                    <a:lnTo>
                      <a:pt x="332" y="958"/>
                    </a:lnTo>
                    <a:lnTo>
                      <a:pt x="329" y="956"/>
                    </a:lnTo>
                    <a:lnTo>
                      <a:pt x="327" y="958"/>
                    </a:lnTo>
                    <a:lnTo>
                      <a:pt x="322" y="956"/>
                    </a:lnTo>
                    <a:lnTo>
                      <a:pt x="305" y="947"/>
                    </a:lnTo>
                    <a:lnTo>
                      <a:pt x="298" y="929"/>
                    </a:lnTo>
                    <a:lnTo>
                      <a:pt x="284" y="901"/>
                    </a:lnTo>
                    <a:lnTo>
                      <a:pt x="274" y="891"/>
                    </a:lnTo>
                    <a:lnTo>
                      <a:pt x="267" y="868"/>
                    </a:lnTo>
                    <a:lnTo>
                      <a:pt x="250" y="785"/>
                    </a:lnTo>
                    <a:lnTo>
                      <a:pt x="248" y="757"/>
                    </a:lnTo>
                    <a:lnTo>
                      <a:pt x="247" y="730"/>
                    </a:lnTo>
                    <a:lnTo>
                      <a:pt x="245" y="702"/>
                    </a:lnTo>
                    <a:lnTo>
                      <a:pt x="243" y="684"/>
                    </a:lnTo>
                    <a:lnTo>
                      <a:pt x="236" y="649"/>
                    </a:lnTo>
                    <a:lnTo>
                      <a:pt x="224" y="601"/>
                    </a:lnTo>
                    <a:lnTo>
                      <a:pt x="207" y="552"/>
                    </a:lnTo>
                    <a:lnTo>
                      <a:pt x="197" y="536"/>
                    </a:lnTo>
                    <a:lnTo>
                      <a:pt x="182" y="512"/>
                    </a:lnTo>
                    <a:lnTo>
                      <a:pt x="158" y="480"/>
                    </a:lnTo>
                    <a:lnTo>
                      <a:pt x="149" y="478"/>
                    </a:lnTo>
                    <a:lnTo>
                      <a:pt x="134" y="448"/>
                    </a:lnTo>
                    <a:lnTo>
                      <a:pt x="132" y="436"/>
                    </a:lnTo>
                    <a:lnTo>
                      <a:pt x="115" y="376"/>
                    </a:lnTo>
                    <a:lnTo>
                      <a:pt x="108" y="370"/>
                    </a:lnTo>
                    <a:lnTo>
                      <a:pt x="103" y="353"/>
                    </a:lnTo>
                    <a:lnTo>
                      <a:pt x="101" y="328"/>
                    </a:lnTo>
                    <a:lnTo>
                      <a:pt x="99" y="318"/>
                    </a:lnTo>
                    <a:lnTo>
                      <a:pt x="96" y="303"/>
                    </a:lnTo>
                    <a:lnTo>
                      <a:pt x="86" y="258"/>
                    </a:lnTo>
                    <a:lnTo>
                      <a:pt x="84" y="247"/>
                    </a:lnTo>
                    <a:lnTo>
                      <a:pt x="81" y="242"/>
                    </a:lnTo>
                    <a:lnTo>
                      <a:pt x="91" y="228"/>
                    </a:lnTo>
                    <a:lnTo>
                      <a:pt x="91" y="219"/>
                    </a:lnTo>
                    <a:lnTo>
                      <a:pt x="79" y="187"/>
                    </a:lnTo>
                    <a:lnTo>
                      <a:pt x="70" y="175"/>
                    </a:lnTo>
                    <a:lnTo>
                      <a:pt x="81" y="157"/>
                    </a:lnTo>
                    <a:lnTo>
                      <a:pt x="86" y="141"/>
                    </a:lnTo>
                    <a:lnTo>
                      <a:pt x="89" y="140"/>
                    </a:lnTo>
                    <a:lnTo>
                      <a:pt x="110" y="113"/>
                    </a:lnTo>
                    <a:lnTo>
                      <a:pt x="129" y="111"/>
                    </a:lnTo>
                    <a:lnTo>
                      <a:pt x="139" y="122"/>
                    </a:lnTo>
                    <a:lnTo>
                      <a:pt x="147" y="118"/>
                    </a:lnTo>
                    <a:lnTo>
                      <a:pt x="153" y="129"/>
                    </a:lnTo>
                    <a:lnTo>
                      <a:pt x="171" y="113"/>
                    </a:lnTo>
                    <a:lnTo>
                      <a:pt x="192" y="122"/>
                    </a:lnTo>
                    <a:lnTo>
                      <a:pt x="204" y="127"/>
                    </a:lnTo>
                    <a:lnTo>
                      <a:pt x="216" y="122"/>
                    </a:lnTo>
                    <a:lnTo>
                      <a:pt x="219" y="117"/>
                    </a:lnTo>
                    <a:lnTo>
                      <a:pt x="229" y="120"/>
                    </a:lnTo>
                    <a:lnTo>
                      <a:pt x="231" y="127"/>
                    </a:lnTo>
                    <a:lnTo>
                      <a:pt x="228" y="134"/>
                    </a:lnTo>
                    <a:lnTo>
                      <a:pt x="226" y="132"/>
                    </a:lnTo>
                    <a:lnTo>
                      <a:pt x="221" y="141"/>
                    </a:lnTo>
                    <a:lnTo>
                      <a:pt x="221" y="162"/>
                    </a:lnTo>
                    <a:lnTo>
                      <a:pt x="223" y="171"/>
                    </a:lnTo>
                    <a:lnTo>
                      <a:pt x="238" y="191"/>
                    </a:lnTo>
                    <a:lnTo>
                      <a:pt x="240" y="199"/>
                    </a:lnTo>
                    <a:lnTo>
                      <a:pt x="248" y="196"/>
                    </a:lnTo>
                    <a:lnTo>
                      <a:pt x="267" y="191"/>
                    </a:lnTo>
                    <a:lnTo>
                      <a:pt x="279" y="191"/>
                    </a:lnTo>
                    <a:lnTo>
                      <a:pt x="294" y="189"/>
                    </a:lnTo>
                    <a:lnTo>
                      <a:pt x="305" y="180"/>
                    </a:lnTo>
                    <a:lnTo>
                      <a:pt x="313" y="184"/>
                    </a:lnTo>
                    <a:lnTo>
                      <a:pt x="320" y="187"/>
                    </a:lnTo>
                    <a:lnTo>
                      <a:pt x="336" y="196"/>
                    </a:lnTo>
                    <a:lnTo>
                      <a:pt x="336" y="171"/>
                    </a:lnTo>
                    <a:lnTo>
                      <a:pt x="349" y="173"/>
                    </a:lnTo>
                    <a:lnTo>
                      <a:pt x="371" y="166"/>
                    </a:lnTo>
                    <a:lnTo>
                      <a:pt x="392" y="169"/>
                    </a:lnTo>
                    <a:lnTo>
                      <a:pt x="409" y="189"/>
                    </a:lnTo>
                    <a:lnTo>
                      <a:pt x="418" y="192"/>
                    </a:lnTo>
                    <a:lnTo>
                      <a:pt x="419" y="180"/>
                    </a:lnTo>
                    <a:lnTo>
                      <a:pt x="419" y="178"/>
                    </a:lnTo>
                    <a:lnTo>
                      <a:pt x="407" y="166"/>
                    </a:lnTo>
                    <a:lnTo>
                      <a:pt x="421" y="141"/>
                    </a:lnTo>
                    <a:lnTo>
                      <a:pt x="423" y="136"/>
                    </a:lnTo>
                    <a:lnTo>
                      <a:pt x="431" y="118"/>
                    </a:lnTo>
                    <a:lnTo>
                      <a:pt x="435" y="115"/>
                    </a:lnTo>
                    <a:lnTo>
                      <a:pt x="440" y="94"/>
                    </a:lnTo>
                    <a:lnTo>
                      <a:pt x="443" y="71"/>
                    </a:lnTo>
                    <a:lnTo>
                      <a:pt x="443" y="69"/>
                    </a:lnTo>
                    <a:lnTo>
                      <a:pt x="450" y="44"/>
                    </a:lnTo>
                    <a:lnTo>
                      <a:pt x="450" y="16"/>
                    </a:lnTo>
                    <a:lnTo>
                      <a:pt x="455" y="0"/>
                    </a:lnTo>
                    <a:lnTo>
                      <a:pt x="465" y="11"/>
                    </a:lnTo>
                    <a:lnTo>
                      <a:pt x="486" y="11"/>
                    </a:lnTo>
                    <a:lnTo>
                      <a:pt x="498" y="16"/>
                    </a:lnTo>
                    <a:lnTo>
                      <a:pt x="501" y="13"/>
                    </a:lnTo>
                    <a:lnTo>
                      <a:pt x="510" y="13"/>
                    </a:lnTo>
                    <a:lnTo>
                      <a:pt x="519" y="21"/>
                    </a:lnTo>
                    <a:lnTo>
                      <a:pt x="539" y="14"/>
                    </a:lnTo>
                    <a:lnTo>
                      <a:pt x="558" y="13"/>
                    </a:lnTo>
                    <a:lnTo>
                      <a:pt x="575" y="14"/>
                    </a:lnTo>
                    <a:lnTo>
                      <a:pt x="584" y="20"/>
                    </a:lnTo>
                    <a:lnTo>
                      <a:pt x="560" y="57"/>
                    </a:lnTo>
                    <a:lnTo>
                      <a:pt x="561" y="71"/>
                    </a:lnTo>
                    <a:lnTo>
                      <a:pt x="560" y="74"/>
                    </a:lnTo>
                    <a:lnTo>
                      <a:pt x="561" y="92"/>
                    </a:lnTo>
                    <a:lnTo>
                      <a:pt x="573" y="138"/>
                    </a:lnTo>
                    <a:lnTo>
                      <a:pt x="577" y="143"/>
                    </a:lnTo>
                    <a:lnTo>
                      <a:pt x="546" y="187"/>
                    </a:lnTo>
                    <a:lnTo>
                      <a:pt x="544" y="189"/>
                    </a:lnTo>
                    <a:lnTo>
                      <a:pt x="512" y="238"/>
                    </a:lnTo>
                    <a:lnTo>
                      <a:pt x="495" y="275"/>
                    </a:lnTo>
                    <a:lnTo>
                      <a:pt x="493" y="286"/>
                    </a:lnTo>
                    <a:lnTo>
                      <a:pt x="495" y="311"/>
                    </a:lnTo>
                    <a:lnTo>
                      <a:pt x="517" y="332"/>
                    </a:lnTo>
                    <a:lnTo>
                      <a:pt x="517" y="378"/>
                    </a:lnTo>
                    <a:lnTo>
                      <a:pt x="544" y="400"/>
                    </a:lnTo>
                    <a:lnTo>
                      <a:pt x="582" y="415"/>
                    </a:lnTo>
                    <a:lnTo>
                      <a:pt x="642" y="415"/>
                    </a:lnTo>
                    <a:lnTo>
                      <a:pt x="655" y="413"/>
                    </a:lnTo>
                    <a:lnTo>
                      <a:pt x="683" y="439"/>
                    </a:lnTo>
                    <a:lnTo>
                      <a:pt x="693" y="462"/>
                    </a:lnTo>
                    <a:lnTo>
                      <a:pt x="708" y="474"/>
                    </a:lnTo>
                    <a:lnTo>
                      <a:pt x="732" y="490"/>
                    </a:lnTo>
                    <a:lnTo>
                      <a:pt x="749" y="503"/>
                    </a:lnTo>
                    <a:lnTo>
                      <a:pt x="780" y="517"/>
                    </a:lnTo>
                    <a:lnTo>
                      <a:pt x="802" y="522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1" name="Freeform 47">
                <a:extLst>
                  <a:ext uri="{FF2B5EF4-FFF2-40B4-BE49-F238E27FC236}">
                    <a16:creationId xmlns:a16="http://schemas.microsoft.com/office/drawing/2014/main" id="{F0E59B68-3B7C-A44C-9368-59472E3EE37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4504841" y="4898692"/>
                <a:ext cx="2461" cy="1244"/>
              </a:xfrm>
              <a:custGeom>
                <a:avLst/>
                <a:gdLst>
                  <a:gd name="T0" fmla="*/ 0 w 3"/>
                  <a:gd name="T1" fmla="*/ 0 h 1"/>
                  <a:gd name="T2" fmla="*/ 2 w 3"/>
                  <a:gd name="T3" fmla="*/ 1 h 1"/>
                  <a:gd name="T4" fmla="*/ 0 w 3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F0F6"/>
              </a:solidFill>
              <a:ln w="9525" cap="flat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2" name="Freeform 48">
                <a:extLst>
                  <a:ext uri="{FF2B5EF4-FFF2-40B4-BE49-F238E27FC236}">
                    <a16:creationId xmlns:a16="http://schemas.microsoft.com/office/drawing/2014/main" id="{91106990-E25E-CA43-B9E9-8D06FC4B83E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598874" y="3650304"/>
                <a:ext cx="531598" cy="517408"/>
              </a:xfrm>
              <a:custGeom>
                <a:avLst/>
                <a:gdLst>
                  <a:gd name="T0" fmla="*/ 89 w 1014"/>
                  <a:gd name="T1" fmla="*/ 84 h 958"/>
                  <a:gd name="T2" fmla="*/ 85 w 1014"/>
                  <a:gd name="T3" fmla="*/ 68 h 958"/>
                  <a:gd name="T4" fmla="*/ 111 w 1014"/>
                  <a:gd name="T5" fmla="*/ 56 h 958"/>
                  <a:gd name="T6" fmla="*/ 128 w 1014"/>
                  <a:gd name="T7" fmla="*/ 27 h 958"/>
                  <a:gd name="T8" fmla="*/ 152 w 1014"/>
                  <a:gd name="T9" fmla="*/ 32 h 958"/>
                  <a:gd name="T10" fmla="*/ 171 w 1014"/>
                  <a:gd name="T11" fmla="*/ 16 h 958"/>
                  <a:gd name="T12" fmla="*/ 197 w 1014"/>
                  <a:gd name="T13" fmla="*/ 7 h 958"/>
                  <a:gd name="T14" fmla="*/ 223 w 1014"/>
                  <a:gd name="T15" fmla="*/ 0 h 958"/>
                  <a:gd name="T16" fmla="*/ 238 w 1014"/>
                  <a:gd name="T17" fmla="*/ 53 h 958"/>
                  <a:gd name="T18" fmla="*/ 289 w 1014"/>
                  <a:gd name="T19" fmla="*/ 138 h 958"/>
                  <a:gd name="T20" fmla="*/ 348 w 1014"/>
                  <a:gd name="T21" fmla="*/ 186 h 958"/>
                  <a:gd name="T22" fmla="*/ 352 w 1014"/>
                  <a:gd name="T23" fmla="*/ 200 h 958"/>
                  <a:gd name="T24" fmla="*/ 378 w 1014"/>
                  <a:gd name="T25" fmla="*/ 226 h 958"/>
                  <a:gd name="T26" fmla="*/ 421 w 1014"/>
                  <a:gd name="T27" fmla="*/ 271 h 958"/>
                  <a:gd name="T28" fmla="*/ 436 w 1014"/>
                  <a:gd name="T29" fmla="*/ 297 h 958"/>
                  <a:gd name="T30" fmla="*/ 409 w 1014"/>
                  <a:gd name="T31" fmla="*/ 325 h 958"/>
                  <a:gd name="T32" fmla="*/ 402 w 1014"/>
                  <a:gd name="T33" fmla="*/ 339 h 958"/>
                  <a:gd name="T34" fmla="*/ 390 w 1014"/>
                  <a:gd name="T35" fmla="*/ 359 h 958"/>
                  <a:gd name="T36" fmla="*/ 375 w 1014"/>
                  <a:gd name="T37" fmla="*/ 381 h 958"/>
                  <a:gd name="T38" fmla="*/ 359 w 1014"/>
                  <a:gd name="T39" fmla="*/ 384 h 958"/>
                  <a:gd name="T40" fmla="*/ 350 w 1014"/>
                  <a:gd name="T41" fmla="*/ 362 h 958"/>
                  <a:gd name="T42" fmla="*/ 332 w 1014"/>
                  <a:gd name="T43" fmla="*/ 350 h 958"/>
                  <a:gd name="T44" fmla="*/ 318 w 1014"/>
                  <a:gd name="T45" fmla="*/ 342 h 958"/>
                  <a:gd name="T46" fmla="*/ 299 w 1014"/>
                  <a:gd name="T47" fmla="*/ 352 h 958"/>
                  <a:gd name="T48" fmla="*/ 284 w 1014"/>
                  <a:gd name="T49" fmla="*/ 362 h 958"/>
                  <a:gd name="T50" fmla="*/ 292 w 1014"/>
                  <a:gd name="T51" fmla="*/ 385 h 958"/>
                  <a:gd name="T52" fmla="*/ 283 w 1014"/>
                  <a:gd name="T53" fmla="*/ 393 h 958"/>
                  <a:gd name="T54" fmla="*/ 270 w 1014"/>
                  <a:gd name="T55" fmla="*/ 407 h 958"/>
                  <a:gd name="T56" fmla="*/ 249 w 1014"/>
                  <a:gd name="T57" fmla="*/ 409 h 958"/>
                  <a:gd name="T58" fmla="*/ 224 w 1014"/>
                  <a:gd name="T59" fmla="*/ 405 h 958"/>
                  <a:gd name="T60" fmla="*/ 215 w 1014"/>
                  <a:gd name="T61" fmla="*/ 399 h 958"/>
                  <a:gd name="T62" fmla="*/ 187 w 1014"/>
                  <a:gd name="T63" fmla="*/ 394 h 958"/>
                  <a:gd name="T64" fmla="*/ 171 w 1014"/>
                  <a:gd name="T65" fmla="*/ 380 h 958"/>
                  <a:gd name="T66" fmla="*/ 147 w 1014"/>
                  <a:gd name="T67" fmla="*/ 384 h 958"/>
                  <a:gd name="T68" fmla="*/ 121 w 1014"/>
                  <a:gd name="T69" fmla="*/ 376 h 958"/>
                  <a:gd name="T70" fmla="*/ 98 w 1014"/>
                  <a:gd name="T71" fmla="*/ 364 h 958"/>
                  <a:gd name="T72" fmla="*/ 86 w 1014"/>
                  <a:gd name="T73" fmla="*/ 362 h 958"/>
                  <a:gd name="T74" fmla="*/ 83 w 1014"/>
                  <a:gd name="T75" fmla="*/ 333 h 958"/>
                  <a:gd name="T76" fmla="*/ 65 w 1014"/>
                  <a:gd name="T77" fmla="*/ 323 h 958"/>
                  <a:gd name="T78" fmla="*/ 18 w 1014"/>
                  <a:gd name="T79" fmla="*/ 304 h 958"/>
                  <a:gd name="T80" fmla="*/ 2 w 1014"/>
                  <a:gd name="T81" fmla="*/ 286 h 958"/>
                  <a:gd name="T82" fmla="*/ 3 w 1014"/>
                  <a:gd name="T83" fmla="*/ 266 h 958"/>
                  <a:gd name="T84" fmla="*/ 28 w 1014"/>
                  <a:gd name="T85" fmla="*/ 248 h 958"/>
                  <a:gd name="T86" fmla="*/ 56 w 1014"/>
                  <a:gd name="T87" fmla="*/ 264 h 958"/>
                  <a:gd name="T88" fmla="*/ 76 w 1014"/>
                  <a:gd name="T89" fmla="*/ 252 h 958"/>
                  <a:gd name="T90" fmla="*/ 77 w 1014"/>
                  <a:gd name="T91" fmla="*/ 236 h 958"/>
                  <a:gd name="T92" fmla="*/ 56 w 1014"/>
                  <a:gd name="T93" fmla="*/ 215 h 958"/>
                  <a:gd name="T94" fmla="*/ 37 w 1014"/>
                  <a:gd name="T95" fmla="*/ 188 h 958"/>
                  <a:gd name="T96" fmla="*/ 37 w 1014"/>
                  <a:gd name="T97" fmla="*/ 167 h 958"/>
                  <a:gd name="T98" fmla="*/ 38 w 1014"/>
                  <a:gd name="T99" fmla="*/ 141 h 958"/>
                  <a:gd name="T100" fmla="*/ 36 w 1014"/>
                  <a:gd name="T101" fmla="*/ 122 h 958"/>
                  <a:gd name="T102" fmla="*/ 52 w 1014"/>
                  <a:gd name="T103" fmla="*/ 109 h 958"/>
                  <a:gd name="T104" fmla="*/ 83 w 1014"/>
                  <a:gd name="T105" fmla="*/ 109 h 95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14" h="958">
                    <a:moveTo>
                      <a:pt x="216" y="240"/>
                    </a:moveTo>
                    <a:lnTo>
                      <a:pt x="216" y="215"/>
                    </a:lnTo>
                    <a:lnTo>
                      <a:pt x="224" y="201"/>
                    </a:lnTo>
                    <a:lnTo>
                      <a:pt x="224" y="200"/>
                    </a:lnTo>
                    <a:lnTo>
                      <a:pt x="207" y="193"/>
                    </a:lnTo>
                    <a:lnTo>
                      <a:pt x="205" y="193"/>
                    </a:lnTo>
                    <a:lnTo>
                      <a:pt x="192" y="180"/>
                    </a:lnTo>
                    <a:lnTo>
                      <a:pt x="192" y="168"/>
                    </a:lnTo>
                    <a:lnTo>
                      <a:pt x="195" y="159"/>
                    </a:lnTo>
                    <a:lnTo>
                      <a:pt x="197" y="157"/>
                    </a:lnTo>
                    <a:lnTo>
                      <a:pt x="211" y="164"/>
                    </a:lnTo>
                    <a:lnTo>
                      <a:pt x="235" y="148"/>
                    </a:lnTo>
                    <a:lnTo>
                      <a:pt x="240" y="154"/>
                    </a:lnTo>
                    <a:lnTo>
                      <a:pt x="243" y="133"/>
                    </a:lnTo>
                    <a:lnTo>
                      <a:pt x="259" y="129"/>
                    </a:lnTo>
                    <a:lnTo>
                      <a:pt x="274" y="124"/>
                    </a:lnTo>
                    <a:lnTo>
                      <a:pt x="279" y="113"/>
                    </a:lnTo>
                    <a:lnTo>
                      <a:pt x="281" y="94"/>
                    </a:lnTo>
                    <a:lnTo>
                      <a:pt x="296" y="69"/>
                    </a:lnTo>
                    <a:lnTo>
                      <a:pt x="298" y="62"/>
                    </a:lnTo>
                    <a:lnTo>
                      <a:pt x="313" y="73"/>
                    </a:lnTo>
                    <a:lnTo>
                      <a:pt x="320" y="74"/>
                    </a:lnTo>
                    <a:lnTo>
                      <a:pt x="346" y="66"/>
                    </a:lnTo>
                    <a:lnTo>
                      <a:pt x="353" y="64"/>
                    </a:lnTo>
                    <a:lnTo>
                      <a:pt x="354" y="73"/>
                    </a:lnTo>
                    <a:lnTo>
                      <a:pt x="370" y="71"/>
                    </a:lnTo>
                    <a:lnTo>
                      <a:pt x="385" y="62"/>
                    </a:lnTo>
                    <a:lnTo>
                      <a:pt x="394" y="60"/>
                    </a:lnTo>
                    <a:lnTo>
                      <a:pt x="397" y="46"/>
                    </a:lnTo>
                    <a:lnTo>
                      <a:pt x="397" y="36"/>
                    </a:lnTo>
                    <a:lnTo>
                      <a:pt x="406" y="32"/>
                    </a:lnTo>
                    <a:lnTo>
                      <a:pt x="418" y="30"/>
                    </a:lnTo>
                    <a:lnTo>
                      <a:pt x="428" y="29"/>
                    </a:lnTo>
                    <a:lnTo>
                      <a:pt x="431" y="29"/>
                    </a:lnTo>
                    <a:lnTo>
                      <a:pt x="457" y="16"/>
                    </a:lnTo>
                    <a:lnTo>
                      <a:pt x="467" y="11"/>
                    </a:lnTo>
                    <a:lnTo>
                      <a:pt x="469" y="11"/>
                    </a:lnTo>
                    <a:lnTo>
                      <a:pt x="496" y="2"/>
                    </a:lnTo>
                    <a:lnTo>
                      <a:pt x="503" y="2"/>
                    </a:lnTo>
                    <a:lnTo>
                      <a:pt x="518" y="0"/>
                    </a:lnTo>
                    <a:lnTo>
                      <a:pt x="525" y="44"/>
                    </a:lnTo>
                    <a:lnTo>
                      <a:pt x="529" y="64"/>
                    </a:lnTo>
                    <a:lnTo>
                      <a:pt x="539" y="89"/>
                    </a:lnTo>
                    <a:lnTo>
                      <a:pt x="549" y="110"/>
                    </a:lnTo>
                    <a:lnTo>
                      <a:pt x="553" y="122"/>
                    </a:lnTo>
                    <a:lnTo>
                      <a:pt x="589" y="191"/>
                    </a:lnTo>
                    <a:lnTo>
                      <a:pt x="621" y="249"/>
                    </a:lnTo>
                    <a:lnTo>
                      <a:pt x="650" y="288"/>
                    </a:lnTo>
                    <a:lnTo>
                      <a:pt x="654" y="291"/>
                    </a:lnTo>
                    <a:lnTo>
                      <a:pt x="672" y="318"/>
                    </a:lnTo>
                    <a:lnTo>
                      <a:pt x="695" y="339"/>
                    </a:lnTo>
                    <a:lnTo>
                      <a:pt x="696" y="337"/>
                    </a:lnTo>
                    <a:lnTo>
                      <a:pt x="712" y="356"/>
                    </a:lnTo>
                    <a:lnTo>
                      <a:pt x="749" y="388"/>
                    </a:lnTo>
                    <a:lnTo>
                      <a:pt x="809" y="429"/>
                    </a:lnTo>
                    <a:lnTo>
                      <a:pt x="802" y="425"/>
                    </a:lnTo>
                    <a:lnTo>
                      <a:pt x="801" y="431"/>
                    </a:lnTo>
                    <a:lnTo>
                      <a:pt x="808" y="432"/>
                    </a:lnTo>
                    <a:lnTo>
                      <a:pt x="802" y="436"/>
                    </a:lnTo>
                    <a:lnTo>
                      <a:pt x="819" y="461"/>
                    </a:lnTo>
                    <a:lnTo>
                      <a:pt x="840" y="478"/>
                    </a:lnTo>
                    <a:lnTo>
                      <a:pt x="855" y="494"/>
                    </a:lnTo>
                    <a:lnTo>
                      <a:pt x="854" y="498"/>
                    </a:lnTo>
                    <a:lnTo>
                      <a:pt x="867" y="515"/>
                    </a:lnTo>
                    <a:lnTo>
                      <a:pt x="879" y="520"/>
                    </a:lnTo>
                    <a:lnTo>
                      <a:pt x="915" y="545"/>
                    </a:lnTo>
                    <a:lnTo>
                      <a:pt x="937" y="556"/>
                    </a:lnTo>
                    <a:lnTo>
                      <a:pt x="977" y="570"/>
                    </a:lnTo>
                    <a:lnTo>
                      <a:pt x="980" y="614"/>
                    </a:lnTo>
                    <a:lnTo>
                      <a:pt x="979" y="623"/>
                    </a:lnTo>
                    <a:lnTo>
                      <a:pt x="999" y="644"/>
                    </a:lnTo>
                    <a:lnTo>
                      <a:pt x="1014" y="651"/>
                    </a:lnTo>
                    <a:lnTo>
                      <a:pt x="1004" y="670"/>
                    </a:lnTo>
                    <a:lnTo>
                      <a:pt x="1011" y="676"/>
                    </a:lnTo>
                    <a:lnTo>
                      <a:pt x="1014" y="684"/>
                    </a:lnTo>
                    <a:lnTo>
                      <a:pt x="999" y="695"/>
                    </a:lnTo>
                    <a:lnTo>
                      <a:pt x="984" y="707"/>
                    </a:lnTo>
                    <a:lnTo>
                      <a:pt x="975" y="714"/>
                    </a:lnTo>
                    <a:lnTo>
                      <a:pt x="968" y="725"/>
                    </a:lnTo>
                    <a:lnTo>
                      <a:pt x="951" y="748"/>
                    </a:lnTo>
                    <a:lnTo>
                      <a:pt x="948" y="764"/>
                    </a:lnTo>
                    <a:lnTo>
                      <a:pt x="948" y="769"/>
                    </a:lnTo>
                    <a:lnTo>
                      <a:pt x="948" y="773"/>
                    </a:lnTo>
                    <a:lnTo>
                      <a:pt x="941" y="783"/>
                    </a:lnTo>
                    <a:lnTo>
                      <a:pt x="934" y="781"/>
                    </a:lnTo>
                    <a:lnTo>
                      <a:pt x="920" y="794"/>
                    </a:lnTo>
                    <a:lnTo>
                      <a:pt x="920" y="797"/>
                    </a:lnTo>
                    <a:lnTo>
                      <a:pt x="919" y="799"/>
                    </a:lnTo>
                    <a:lnTo>
                      <a:pt x="914" y="810"/>
                    </a:lnTo>
                    <a:lnTo>
                      <a:pt x="907" y="827"/>
                    </a:lnTo>
                    <a:lnTo>
                      <a:pt x="896" y="847"/>
                    </a:lnTo>
                    <a:lnTo>
                      <a:pt x="895" y="850"/>
                    </a:lnTo>
                    <a:lnTo>
                      <a:pt x="879" y="857"/>
                    </a:lnTo>
                    <a:lnTo>
                      <a:pt x="871" y="866"/>
                    </a:lnTo>
                    <a:lnTo>
                      <a:pt x="871" y="878"/>
                    </a:lnTo>
                    <a:lnTo>
                      <a:pt x="857" y="885"/>
                    </a:lnTo>
                    <a:lnTo>
                      <a:pt x="845" y="900"/>
                    </a:lnTo>
                    <a:lnTo>
                      <a:pt x="838" y="896"/>
                    </a:lnTo>
                    <a:lnTo>
                      <a:pt x="830" y="896"/>
                    </a:lnTo>
                    <a:lnTo>
                      <a:pt x="835" y="885"/>
                    </a:lnTo>
                    <a:lnTo>
                      <a:pt x="828" y="870"/>
                    </a:lnTo>
                    <a:lnTo>
                      <a:pt x="825" y="850"/>
                    </a:lnTo>
                    <a:lnTo>
                      <a:pt x="823" y="840"/>
                    </a:lnTo>
                    <a:lnTo>
                      <a:pt x="821" y="833"/>
                    </a:lnTo>
                    <a:lnTo>
                      <a:pt x="814" y="834"/>
                    </a:lnTo>
                    <a:lnTo>
                      <a:pt x="811" y="824"/>
                    </a:lnTo>
                    <a:lnTo>
                      <a:pt x="792" y="810"/>
                    </a:lnTo>
                    <a:lnTo>
                      <a:pt x="784" y="813"/>
                    </a:lnTo>
                    <a:lnTo>
                      <a:pt x="782" y="803"/>
                    </a:lnTo>
                    <a:lnTo>
                      <a:pt x="773" y="806"/>
                    </a:lnTo>
                    <a:lnTo>
                      <a:pt x="772" y="818"/>
                    </a:lnTo>
                    <a:lnTo>
                      <a:pt x="763" y="817"/>
                    </a:lnTo>
                    <a:lnTo>
                      <a:pt x="751" y="790"/>
                    </a:lnTo>
                    <a:lnTo>
                      <a:pt x="741" y="792"/>
                    </a:lnTo>
                    <a:lnTo>
                      <a:pt x="739" y="787"/>
                    </a:lnTo>
                    <a:lnTo>
                      <a:pt x="729" y="780"/>
                    </a:lnTo>
                    <a:lnTo>
                      <a:pt x="727" y="780"/>
                    </a:lnTo>
                    <a:lnTo>
                      <a:pt x="710" y="795"/>
                    </a:lnTo>
                    <a:lnTo>
                      <a:pt x="698" y="804"/>
                    </a:lnTo>
                    <a:lnTo>
                      <a:pt x="696" y="811"/>
                    </a:lnTo>
                    <a:lnTo>
                      <a:pt x="691" y="824"/>
                    </a:lnTo>
                    <a:lnTo>
                      <a:pt x="681" y="824"/>
                    </a:lnTo>
                    <a:lnTo>
                      <a:pt x="678" y="833"/>
                    </a:lnTo>
                    <a:lnTo>
                      <a:pt x="672" y="827"/>
                    </a:lnTo>
                    <a:lnTo>
                      <a:pt x="660" y="833"/>
                    </a:lnTo>
                    <a:lnTo>
                      <a:pt x="655" y="834"/>
                    </a:lnTo>
                    <a:lnTo>
                      <a:pt x="650" y="845"/>
                    </a:lnTo>
                    <a:lnTo>
                      <a:pt x="664" y="873"/>
                    </a:lnTo>
                    <a:lnTo>
                      <a:pt x="667" y="887"/>
                    </a:lnTo>
                    <a:lnTo>
                      <a:pt x="678" y="887"/>
                    </a:lnTo>
                    <a:lnTo>
                      <a:pt x="683" y="894"/>
                    </a:lnTo>
                    <a:lnTo>
                      <a:pt x="676" y="907"/>
                    </a:lnTo>
                    <a:lnTo>
                      <a:pt x="669" y="905"/>
                    </a:lnTo>
                    <a:lnTo>
                      <a:pt x="664" y="892"/>
                    </a:lnTo>
                    <a:lnTo>
                      <a:pt x="659" y="905"/>
                    </a:lnTo>
                    <a:lnTo>
                      <a:pt x="643" y="912"/>
                    </a:lnTo>
                    <a:lnTo>
                      <a:pt x="636" y="907"/>
                    </a:lnTo>
                    <a:lnTo>
                      <a:pt x="631" y="917"/>
                    </a:lnTo>
                    <a:lnTo>
                      <a:pt x="635" y="919"/>
                    </a:lnTo>
                    <a:lnTo>
                      <a:pt x="628" y="938"/>
                    </a:lnTo>
                    <a:lnTo>
                      <a:pt x="619" y="915"/>
                    </a:lnTo>
                    <a:lnTo>
                      <a:pt x="606" y="915"/>
                    </a:lnTo>
                    <a:lnTo>
                      <a:pt x="595" y="929"/>
                    </a:lnTo>
                    <a:lnTo>
                      <a:pt x="595" y="944"/>
                    </a:lnTo>
                    <a:lnTo>
                      <a:pt x="580" y="942"/>
                    </a:lnTo>
                    <a:lnTo>
                      <a:pt x="577" y="958"/>
                    </a:lnTo>
                    <a:lnTo>
                      <a:pt x="553" y="949"/>
                    </a:lnTo>
                    <a:lnTo>
                      <a:pt x="530" y="954"/>
                    </a:lnTo>
                    <a:lnTo>
                      <a:pt x="524" y="942"/>
                    </a:lnTo>
                    <a:lnTo>
                      <a:pt x="520" y="933"/>
                    </a:lnTo>
                    <a:lnTo>
                      <a:pt x="510" y="929"/>
                    </a:lnTo>
                    <a:lnTo>
                      <a:pt x="506" y="922"/>
                    </a:lnTo>
                    <a:lnTo>
                      <a:pt x="506" y="919"/>
                    </a:lnTo>
                    <a:lnTo>
                      <a:pt x="503" y="915"/>
                    </a:lnTo>
                    <a:lnTo>
                      <a:pt x="500" y="919"/>
                    </a:lnTo>
                    <a:lnTo>
                      <a:pt x="483" y="919"/>
                    </a:lnTo>
                    <a:lnTo>
                      <a:pt x="462" y="910"/>
                    </a:lnTo>
                    <a:lnTo>
                      <a:pt x="459" y="901"/>
                    </a:lnTo>
                    <a:lnTo>
                      <a:pt x="445" y="910"/>
                    </a:lnTo>
                    <a:lnTo>
                      <a:pt x="435" y="907"/>
                    </a:lnTo>
                    <a:lnTo>
                      <a:pt x="426" y="900"/>
                    </a:lnTo>
                    <a:lnTo>
                      <a:pt x="421" y="896"/>
                    </a:lnTo>
                    <a:lnTo>
                      <a:pt x="418" y="885"/>
                    </a:lnTo>
                    <a:lnTo>
                      <a:pt x="409" y="866"/>
                    </a:lnTo>
                    <a:lnTo>
                      <a:pt x="397" y="875"/>
                    </a:lnTo>
                    <a:lnTo>
                      <a:pt x="385" y="870"/>
                    </a:lnTo>
                    <a:lnTo>
                      <a:pt x="371" y="857"/>
                    </a:lnTo>
                    <a:lnTo>
                      <a:pt x="356" y="862"/>
                    </a:lnTo>
                    <a:lnTo>
                      <a:pt x="359" y="871"/>
                    </a:lnTo>
                    <a:lnTo>
                      <a:pt x="342" y="884"/>
                    </a:lnTo>
                    <a:lnTo>
                      <a:pt x="327" y="892"/>
                    </a:lnTo>
                    <a:lnTo>
                      <a:pt x="320" y="901"/>
                    </a:lnTo>
                    <a:lnTo>
                      <a:pt x="289" y="887"/>
                    </a:lnTo>
                    <a:lnTo>
                      <a:pt x="289" y="882"/>
                    </a:lnTo>
                    <a:lnTo>
                      <a:pt x="281" y="866"/>
                    </a:lnTo>
                    <a:lnTo>
                      <a:pt x="272" y="862"/>
                    </a:lnTo>
                    <a:lnTo>
                      <a:pt x="270" y="862"/>
                    </a:lnTo>
                    <a:lnTo>
                      <a:pt x="267" y="862"/>
                    </a:lnTo>
                    <a:lnTo>
                      <a:pt x="248" y="848"/>
                    </a:lnTo>
                    <a:lnTo>
                      <a:pt x="228" y="838"/>
                    </a:lnTo>
                    <a:lnTo>
                      <a:pt x="217" y="840"/>
                    </a:lnTo>
                    <a:lnTo>
                      <a:pt x="214" y="850"/>
                    </a:lnTo>
                    <a:lnTo>
                      <a:pt x="209" y="852"/>
                    </a:lnTo>
                    <a:lnTo>
                      <a:pt x="204" y="843"/>
                    </a:lnTo>
                    <a:lnTo>
                      <a:pt x="200" y="834"/>
                    </a:lnTo>
                    <a:lnTo>
                      <a:pt x="200" y="815"/>
                    </a:lnTo>
                    <a:lnTo>
                      <a:pt x="195" y="811"/>
                    </a:lnTo>
                    <a:lnTo>
                      <a:pt x="211" y="783"/>
                    </a:lnTo>
                    <a:lnTo>
                      <a:pt x="207" y="776"/>
                    </a:lnTo>
                    <a:lnTo>
                      <a:pt x="194" y="766"/>
                    </a:lnTo>
                    <a:lnTo>
                      <a:pt x="188" y="769"/>
                    </a:lnTo>
                    <a:lnTo>
                      <a:pt x="176" y="753"/>
                    </a:lnTo>
                    <a:lnTo>
                      <a:pt x="161" y="744"/>
                    </a:lnTo>
                    <a:lnTo>
                      <a:pt x="159" y="748"/>
                    </a:lnTo>
                    <a:lnTo>
                      <a:pt x="152" y="744"/>
                    </a:lnTo>
                    <a:lnTo>
                      <a:pt x="125" y="725"/>
                    </a:lnTo>
                    <a:lnTo>
                      <a:pt x="105" y="718"/>
                    </a:lnTo>
                    <a:lnTo>
                      <a:pt x="48" y="686"/>
                    </a:lnTo>
                    <a:lnTo>
                      <a:pt x="46" y="699"/>
                    </a:lnTo>
                    <a:lnTo>
                      <a:pt x="41" y="700"/>
                    </a:lnTo>
                    <a:lnTo>
                      <a:pt x="34" y="700"/>
                    </a:lnTo>
                    <a:lnTo>
                      <a:pt x="17" y="690"/>
                    </a:lnTo>
                    <a:lnTo>
                      <a:pt x="16" y="684"/>
                    </a:lnTo>
                    <a:lnTo>
                      <a:pt x="4" y="669"/>
                    </a:lnTo>
                    <a:lnTo>
                      <a:pt x="4" y="658"/>
                    </a:lnTo>
                    <a:lnTo>
                      <a:pt x="0" y="646"/>
                    </a:lnTo>
                    <a:lnTo>
                      <a:pt x="4" y="635"/>
                    </a:lnTo>
                    <a:lnTo>
                      <a:pt x="4" y="633"/>
                    </a:lnTo>
                    <a:lnTo>
                      <a:pt x="7" y="616"/>
                    </a:lnTo>
                    <a:lnTo>
                      <a:pt x="7" y="612"/>
                    </a:lnTo>
                    <a:lnTo>
                      <a:pt x="16" y="616"/>
                    </a:lnTo>
                    <a:lnTo>
                      <a:pt x="33" y="598"/>
                    </a:lnTo>
                    <a:lnTo>
                      <a:pt x="43" y="577"/>
                    </a:lnTo>
                    <a:lnTo>
                      <a:pt x="40" y="566"/>
                    </a:lnTo>
                    <a:lnTo>
                      <a:pt x="64" y="572"/>
                    </a:lnTo>
                    <a:lnTo>
                      <a:pt x="87" y="589"/>
                    </a:lnTo>
                    <a:lnTo>
                      <a:pt x="94" y="584"/>
                    </a:lnTo>
                    <a:lnTo>
                      <a:pt x="120" y="598"/>
                    </a:lnTo>
                    <a:lnTo>
                      <a:pt x="125" y="607"/>
                    </a:lnTo>
                    <a:lnTo>
                      <a:pt x="130" y="609"/>
                    </a:lnTo>
                    <a:lnTo>
                      <a:pt x="146" y="598"/>
                    </a:lnTo>
                    <a:lnTo>
                      <a:pt x="154" y="607"/>
                    </a:lnTo>
                    <a:lnTo>
                      <a:pt x="164" y="607"/>
                    </a:lnTo>
                    <a:lnTo>
                      <a:pt x="176" y="586"/>
                    </a:lnTo>
                    <a:lnTo>
                      <a:pt x="176" y="580"/>
                    </a:lnTo>
                    <a:lnTo>
                      <a:pt x="192" y="577"/>
                    </a:lnTo>
                    <a:lnTo>
                      <a:pt x="185" y="570"/>
                    </a:lnTo>
                    <a:lnTo>
                      <a:pt x="207" y="566"/>
                    </a:lnTo>
                    <a:lnTo>
                      <a:pt x="199" y="559"/>
                    </a:lnTo>
                    <a:lnTo>
                      <a:pt x="180" y="543"/>
                    </a:lnTo>
                    <a:lnTo>
                      <a:pt x="185" y="536"/>
                    </a:lnTo>
                    <a:lnTo>
                      <a:pt x="182" y="533"/>
                    </a:lnTo>
                    <a:lnTo>
                      <a:pt x="163" y="526"/>
                    </a:lnTo>
                    <a:lnTo>
                      <a:pt x="147" y="512"/>
                    </a:lnTo>
                    <a:lnTo>
                      <a:pt x="130" y="494"/>
                    </a:lnTo>
                    <a:lnTo>
                      <a:pt x="125" y="487"/>
                    </a:lnTo>
                    <a:lnTo>
                      <a:pt x="120" y="453"/>
                    </a:lnTo>
                    <a:lnTo>
                      <a:pt x="103" y="443"/>
                    </a:lnTo>
                    <a:lnTo>
                      <a:pt x="93" y="438"/>
                    </a:lnTo>
                    <a:lnTo>
                      <a:pt x="87" y="434"/>
                    </a:lnTo>
                    <a:lnTo>
                      <a:pt x="77" y="425"/>
                    </a:lnTo>
                    <a:lnTo>
                      <a:pt x="96" y="409"/>
                    </a:lnTo>
                    <a:lnTo>
                      <a:pt x="99" y="395"/>
                    </a:lnTo>
                    <a:lnTo>
                      <a:pt x="98" y="390"/>
                    </a:lnTo>
                    <a:lnTo>
                      <a:pt x="86" y="385"/>
                    </a:lnTo>
                    <a:lnTo>
                      <a:pt x="57" y="356"/>
                    </a:lnTo>
                    <a:lnTo>
                      <a:pt x="69" y="342"/>
                    </a:lnTo>
                    <a:lnTo>
                      <a:pt x="79" y="342"/>
                    </a:lnTo>
                    <a:lnTo>
                      <a:pt x="93" y="330"/>
                    </a:lnTo>
                    <a:lnTo>
                      <a:pt x="89" y="325"/>
                    </a:lnTo>
                    <a:lnTo>
                      <a:pt x="91" y="305"/>
                    </a:lnTo>
                    <a:lnTo>
                      <a:pt x="86" y="302"/>
                    </a:lnTo>
                    <a:lnTo>
                      <a:pt x="82" y="289"/>
                    </a:lnTo>
                    <a:lnTo>
                      <a:pt x="79" y="281"/>
                    </a:lnTo>
                    <a:lnTo>
                      <a:pt x="84" y="282"/>
                    </a:lnTo>
                    <a:lnTo>
                      <a:pt x="89" y="277"/>
                    </a:lnTo>
                    <a:lnTo>
                      <a:pt x="89" y="260"/>
                    </a:lnTo>
                    <a:lnTo>
                      <a:pt x="101" y="251"/>
                    </a:lnTo>
                    <a:lnTo>
                      <a:pt x="99" y="244"/>
                    </a:lnTo>
                    <a:lnTo>
                      <a:pt x="122" y="251"/>
                    </a:lnTo>
                    <a:lnTo>
                      <a:pt x="134" y="252"/>
                    </a:lnTo>
                    <a:lnTo>
                      <a:pt x="149" y="245"/>
                    </a:lnTo>
                    <a:lnTo>
                      <a:pt x="161" y="256"/>
                    </a:lnTo>
                    <a:lnTo>
                      <a:pt x="182" y="249"/>
                    </a:lnTo>
                    <a:lnTo>
                      <a:pt x="194" y="251"/>
                    </a:lnTo>
                    <a:lnTo>
                      <a:pt x="212" y="244"/>
                    </a:lnTo>
                    <a:lnTo>
                      <a:pt x="216" y="240"/>
                    </a:lnTo>
                    <a:close/>
                  </a:path>
                </a:pathLst>
              </a:custGeom>
              <a:solidFill>
                <a:srgbClr val="6D3E9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3" name="Freeform 49">
                <a:extLst>
                  <a:ext uri="{FF2B5EF4-FFF2-40B4-BE49-F238E27FC236}">
                    <a16:creationId xmlns:a16="http://schemas.microsoft.com/office/drawing/2014/main" id="{349B210F-A212-5044-9406-19595F8E94C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4352403" y="4352999"/>
                <a:ext cx="467610" cy="532333"/>
              </a:xfrm>
              <a:custGeom>
                <a:avLst/>
                <a:gdLst>
                  <a:gd name="T0" fmla="*/ 274 w 883"/>
                  <a:gd name="T1" fmla="*/ 346 h 985"/>
                  <a:gd name="T2" fmla="*/ 297 w 883"/>
                  <a:gd name="T3" fmla="*/ 351 h 985"/>
                  <a:gd name="T4" fmla="*/ 329 w 883"/>
                  <a:gd name="T5" fmla="*/ 346 h 985"/>
                  <a:gd name="T6" fmla="*/ 366 w 883"/>
                  <a:gd name="T7" fmla="*/ 279 h 985"/>
                  <a:gd name="T8" fmla="*/ 373 w 883"/>
                  <a:gd name="T9" fmla="*/ 250 h 985"/>
                  <a:gd name="T10" fmla="*/ 355 w 883"/>
                  <a:gd name="T11" fmla="*/ 229 h 985"/>
                  <a:gd name="T12" fmla="*/ 344 w 883"/>
                  <a:gd name="T13" fmla="*/ 208 h 985"/>
                  <a:gd name="T14" fmla="*/ 341 w 883"/>
                  <a:gd name="T15" fmla="*/ 174 h 985"/>
                  <a:gd name="T16" fmla="*/ 344 w 883"/>
                  <a:gd name="T17" fmla="*/ 146 h 985"/>
                  <a:gd name="T18" fmla="*/ 325 w 883"/>
                  <a:gd name="T19" fmla="*/ 136 h 985"/>
                  <a:gd name="T20" fmla="*/ 310 w 883"/>
                  <a:gd name="T21" fmla="*/ 129 h 985"/>
                  <a:gd name="T22" fmla="*/ 306 w 883"/>
                  <a:gd name="T23" fmla="*/ 138 h 985"/>
                  <a:gd name="T24" fmla="*/ 299 w 883"/>
                  <a:gd name="T25" fmla="*/ 139 h 985"/>
                  <a:gd name="T26" fmla="*/ 289 w 883"/>
                  <a:gd name="T27" fmla="*/ 129 h 985"/>
                  <a:gd name="T28" fmla="*/ 261 w 883"/>
                  <a:gd name="T29" fmla="*/ 142 h 985"/>
                  <a:gd name="T30" fmla="*/ 226 w 883"/>
                  <a:gd name="T31" fmla="*/ 104 h 985"/>
                  <a:gd name="T32" fmla="*/ 195 w 883"/>
                  <a:gd name="T33" fmla="*/ 83 h 985"/>
                  <a:gd name="T34" fmla="*/ 167 w 883"/>
                  <a:gd name="T35" fmla="*/ 57 h 985"/>
                  <a:gd name="T36" fmla="*/ 167 w 883"/>
                  <a:gd name="T37" fmla="*/ 27 h 985"/>
                  <a:gd name="T38" fmla="*/ 154 w 883"/>
                  <a:gd name="T39" fmla="*/ 11 h 985"/>
                  <a:gd name="T40" fmla="*/ 135 w 883"/>
                  <a:gd name="T41" fmla="*/ 0 h 985"/>
                  <a:gd name="T42" fmla="*/ 124 w 883"/>
                  <a:gd name="T43" fmla="*/ 3 h 985"/>
                  <a:gd name="T44" fmla="*/ 107 w 883"/>
                  <a:gd name="T45" fmla="*/ 19 h 985"/>
                  <a:gd name="T46" fmla="*/ 82 w 883"/>
                  <a:gd name="T47" fmla="*/ 17 h 985"/>
                  <a:gd name="T48" fmla="*/ 52 w 883"/>
                  <a:gd name="T49" fmla="*/ 28 h 985"/>
                  <a:gd name="T50" fmla="*/ 56 w 883"/>
                  <a:gd name="T51" fmla="*/ 60 h 985"/>
                  <a:gd name="T52" fmla="*/ 34 w 883"/>
                  <a:gd name="T53" fmla="*/ 85 h 985"/>
                  <a:gd name="T54" fmla="*/ 16 w 883"/>
                  <a:gd name="T55" fmla="*/ 90 h 985"/>
                  <a:gd name="T56" fmla="*/ 10 w 883"/>
                  <a:gd name="T57" fmla="*/ 104 h 985"/>
                  <a:gd name="T58" fmla="*/ 10 w 883"/>
                  <a:gd name="T59" fmla="*/ 112 h 985"/>
                  <a:gd name="T60" fmla="*/ 13 w 883"/>
                  <a:gd name="T61" fmla="*/ 128 h 985"/>
                  <a:gd name="T62" fmla="*/ 31 w 883"/>
                  <a:gd name="T63" fmla="*/ 159 h 985"/>
                  <a:gd name="T64" fmla="*/ 33 w 883"/>
                  <a:gd name="T65" fmla="*/ 174 h 985"/>
                  <a:gd name="T66" fmla="*/ 47 w 883"/>
                  <a:gd name="T67" fmla="*/ 195 h 985"/>
                  <a:gd name="T68" fmla="*/ 49 w 883"/>
                  <a:gd name="T69" fmla="*/ 211 h 985"/>
                  <a:gd name="T70" fmla="*/ 63 w 883"/>
                  <a:gd name="T71" fmla="*/ 239 h 985"/>
                  <a:gd name="T72" fmla="*/ 93 w 883"/>
                  <a:gd name="T73" fmla="*/ 263 h 985"/>
                  <a:gd name="T74" fmla="*/ 97 w 883"/>
                  <a:gd name="T75" fmla="*/ 282 h 985"/>
                  <a:gd name="T76" fmla="*/ 117 w 883"/>
                  <a:gd name="T77" fmla="*/ 297 h 985"/>
                  <a:gd name="T78" fmla="*/ 113 w 883"/>
                  <a:gd name="T79" fmla="*/ 316 h 985"/>
                  <a:gd name="T80" fmla="*/ 93 w 883"/>
                  <a:gd name="T81" fmla="*/ 334 h 985"/>
                  <a:gd name="T82" fmla="*/ 86 w 883"/>
                  <a:gd name="T83" fmla="*/ 361 h 985"/>
                  <a:gd name="T84" fmla="*/ 83 w 883"/>
                  <a:gd name="T85" fmla="*/ 380 h 985"/>
                  <a:gd name="T86" fmla="*/ 102 w 883"/>
                  <a:gd name="T87" fmla="*/ 415 h 985"/>
                  <a:gd name="T88" fmla="*/ 121 w 883"/>
                  <a:gd name="T89" fmla="*/ 391 h 985"/>
                  <a:gd name="T90" fmla="*/ 147 w 883"/>
                  <a:gd name="T91" fmla="*/ 391 h 985"/>
                  <a:gd name="T92" fmla="*/ 172 w 883"/>
                  <a:gd name="T93" fmla="*/ 394 h 985"/>
                  <a:gd name="T94" fmla="*/ 169 w 883"/>
                  <a:gd name="T95" fmla="*/ 412 h 985"/>
                  <a:gd name="T96" fmla="*/ 188 w 883"/>
                  <a:gd name="T97" fmla="*/ 425 h 985"/>
                  <a:gd name="T98" fmla="*/ 211 w 883"/>
                  <a:gd name="T99" fmla="*/ 423 h 985"/>
                  <a:gd name="T100" fmla="*/ 242 w 883"/>
                  <a:gd name="T101" fmla="*/ 415 h 985"/>
                  <a:gd name="T102" fmla="*/ 249 w 883"/>
                  <a:gd name="T103" fmla="*/ 414 h 985"/>
                  <a:gd name="T104" fmla="*/ 263 w 883"/>
                  <a:gd name="T105" fmla="*/ 382 h 98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883" h="985">
                    <a:moveTo>
                      <a:pt x="614" y="855"/>
                    </a:moveTo>
                    <a:lnTo>
                      <a:pt x="621" y="830"/>
                    </a:lnTo>
                    <a:lnTo>
                      <a:pt x="621" y="802"/>
                    </a:lnTo>
                    <a:lnTo>
                      <a:pt x="626" y="786"/>
                    </a:lnTo>
                    <a:lnTo>
                      <a:pt x="636" y="797"/>
                    </a:lnTo>
                    <a:lnTo>
                      <a:pt x="657" y="797"/>
                    </a:lnTo>
                    <a:lnTo>
                      <a:pt x="669" y="802"/>
                    </a:lnTo>
                    <a:lnTo>
                      <a:pt x="672" y="799"/>
                    </a:lnTo>
                    <a:lnTo>
                      <a:pt x="681" y="799"/>
                    </a:lnTo>
                    <a:lnTo>
                      <a:pt x="690" y="807"/>
                    </a:lnTo>
                    <a:lnTo>
                      <a:pt x="710" y="800"/>
                    </a:lnTo>
                    <a:lnTo>
                      <a:pt x="729" y="799"/>
                    </a:lnTo>
                    <a:lnTo>
                      <a:pt x="746" y="800"/>
                    </a:lnTo>
                    <a:lnTo>
                      <a:pt x="755" y="806"/>
                    </a:lnTo>
                    <a:lnTo>
                      <a:pt x="765" y="797"/>
                    </a:lnTo>
                    <a:lnTo>
                      <a:pt x="778" y="788"/>
                    </a:lnTo>
                    <a:lnTo>
                      <a:pt x="809" y="733"/>
                    </a:lnTo>
                    <a:lnTo>
                      <a:pt x="826" y="686"/>
                    </a:lnTo>
                    <a:lnTo>
                      <a:pt x="830" y="679"/>
                    </a:lnTo>
                    <a:lnTo>
                      <a:pt x="850" y="643"/>
                    </a:lnTo>
                    <a:lnTo>
                      <a:pt x="859" y="629"/>
                    </a:lnTo>
                    <a:lnTo>
                      <a:pt x="883" y="585"/>
                    </a:lnTo>
                    <a:lnTo>
                      <a:pt x="876" y="582"/>
                    </a:lnTo>
                    <a:lnTo>
                      <a:pt x="873" y="576"/>
                    </a:lnTo>
                    <a:lnTo>
                      <a:pt x="866" y="575"/>
                    </a:lnTo>
                    <a:lnTo>
                      <a:pt x="854" y="561"/>
                    </a:lnTo>
                    <a:lnTo>
                      <a:pt x="850" y="552"/>
                    </a:lnTo>
                    <a:lnTo>
                      <a:pt x="840" y="532"/>
                    </a:lnTo>
                    <a:lnTo>
                      <a:pt x="826" y="525"/>
                    </a:lnTo>
                    <a:lnTo>
                      <a:pt x="825" y="527"/>
                    </a:lnTo>
                    <a:lnTo>
                      <a:pt x="813" y="532"/>
                    </a:lnTo>
                    <a:lnTo>
                      <a:pt x="801" y="522"/>
                    </a:lnTo>
                    <a:lnTo>
                      <a:pt x="808" y="499"/>
                    </a:lnTo>
                    <a:lnTo>
                      <a:pt x="799" y="490"/>
                    </a:lnTo>
                    <a:lnTo>
                      <a:pt x="799" y="479"/>
                    </a:lnTo>
                    <a:lnTo>
                      <a:pt x="790" y="467"/>
                    </a:lnTo>
                    <a:lnTo>
                      <a:pt x="796" y="441"/>
                    </a:lnTo>
                    <a:lnTo>
                      <a:pt x="794" y="432"/>
                    </a:lnTo>
                    <a:lnTo>
                      <a:pt x="802" y="425"/>
                    </a:lnTo>
                    <a:lnTo>
                      <a:pt x="792" y="400"/>
                    </a:lnTo>
                    <a:lnTo>
                      <a:pt x="802" y="356"/>
                    </a:lnTo>
                    <a:lnTo>
                      <a:pt x="792" y="353"/>
                    </a:lnTo>
                    <a:lnTo>
                      <a:pt x="785" y="344"/>
                    </a:lnTo>
                    <a:lnTo>
                      <a:pt x="792" y="340"/>
                    </a:lnTo>
                    <a:lnTo>
                      <a:pt x="799" y="337"/>
                    </a:lnTo>
                    <a:lnTo>
                      <a:pt x="765" y="308"/>
                    </a:lnTo>
                    <a:lnTo>
                      <a:pt x="765" y="317"/>
                    </a:lnTo>
                    <a:lnTo>
                      <a:pt x="760" y="319"/>
                    </a:lnTo>
                    <a:lnTo>
                      <a:pt x="760" y="314"/>
                    </a:lnTo>
                    <a:lnTo>
                      <a:pt x="755" y="312"/>
                    </a:lnTo>
                    <a:lnTo>
                      <a:pt x="751" y="314"/>
                    </a:lnTo>
                    <a:lnTo>
                      <a:pt x="749" y="308"/>
                    </a:lnTo>
                    <a:lnTo>
                      <a:pt x="746" y="307"/>
                    </a:lnTo>
                    <a:lnTo>
                      <a:pt x="725" y="305"/>
                    </a:lnTo>
                    <a:lnTo>
                      <a:pt x="720" y="298"/>
                    </a:lnTo>
                    <a:lnTo>
                      <a:pt x="712" y="301"/>
                    </a:lnTo>
                    <a:lnTo>
                      <a:pt x="713" y="308"/>
                    </a:lnTo>
                    <a:lnTo>
                      <a:pt x="713" y="317"/>
                    </a:lnTo>
                    <a:lnTo>
                      <a:pt x="712" y="312"/>
                    </a:lnTo>
                    <a:lnTo>
                      <a:pt x="710" y="317"/>
                    </a:lnTo>
                    <a:lnTo>
                      <a:pt x="705" y="303"/>
                    </a:lnTo>
                    <a:lnTo>
                      <a:pt x="696" y="303"/>
                    </a:lnTo>
                    <a:lnTo>
                      <a:pt x="695" y="307"/>
                    </a:lnTo>
                    <a:lnTo>
                      <a:pt x="691" y="312"/>
                    </a:lnTo>
                    <a:lnTo>
                      <a:pt x="695" y="319"/>
                    </a:lnTo>
                    <a:lnTo>
                      <a:pt x="696" y="324"/>
                    </a:lnTo>
                    <a:lnTo>
                      <a:pt x="681" y="321"/>
                    </a:lnTo>
                    <a:lnTo>
                      <a:pt x="683" y="315"/>
                    </a:lnTo>
                    <a:lnTo>
                      <a:pt x="681" y="308"/>
                    </a:lnTo>
                    <a:lnTo>
                      <a:pt x="672" y="298"/>
                    </a:lnTo>
                    <a:lnTo>
                      <a:pt x="666" y="308"/>
                    </a:lnTo>
                    <a:lnTo>
                      <a:pt x="630" y="345"/>
                    </a:lnTo>
                    <a:lnTo>
                      <a:pt x="621" y="345"/>
                    </a:lnTo>
                    <a:lnTo>
                      <a:pt x="614" y="342"/>
                    </a:lnTo>
                    <a:lnTo>
                      <a:pt x="607" y="326"/>
                    </a:lnTo>
                    <a:lnTo>
                      <a:pt x="585" y="308"/>
                    </a:lnTo>
                    <a:lnTo>
                      <a:pt x="570" y="289"/>
                    </a:lnTo>
                    <a:lnTo>
                      <a:pt x="544" y="268"/>
                    </a:lnTo>
                    <a:lnTo>
                      <a:pt x="529" y="243"/>
                    </a:lnTo>
                    <a:lnTo>
                      <a:pt x="524" y="240"/>
                    </a:lnTo>
                    <a:lnTo>
                      <a:pt x="513" y="204"/>
                    </a:lnTo>
                    <a:lnTo>
                      <a:pt x="500" y="176"/>
                    </a:lnTo>
                    <a:lnTo>
                      <a:pt x="483" y="167"/>
                    </a:lnTo>
                    <a:lnTo>
                      <a:pt x="469" y="169"/>
                    </a:lnTo>
                    <a:lnTo>
                      <a:pt x="453" y="190"/>
                    </a:lnTo>
                    <a:lnTo>
                      <a:pt x="443" y="180"/>
                    </a:lnTo>
                    <a:lnTo>
                      <a:pt x="394" y="153"/>
                    </a:lnTo>
                    <a:lnTo>
                      <a:pt x="370" y="143"/>
                    </a:lnTo>
                    <a:lnTo>
                      <a:pt x="366" y="132"/>
                    </a:lnTo>
                    <a:lnTo>
                      <a:pt x="389" y="132"/>
                    </a:lnTo>
                    <a:lnTo>
                      <a:pt x="402" y="106"/>
                    </a:lnTo>
                    <a:lnTo>
                      <a:pt x="400" y="90"/>
                    </a:lnTo>
                    <a:lnTo>
                      <a:pt x="406" y="88"/>
                    </a:lnTo>
                    <a:lnTo>
                      <a:pt x="406" y="79"/>
                    </a:lnTo>
                    <a:lnTo>
                      <a:pt x="387" y="63"/>
                    </a:lnTo>
                    <a:lnTo>
                      <a:pt x="383" y="69"/>
                    </a:lnTo>
                    <a:lnTo>
                      <a:pt x="375" y="51"/>
                    </a:lnTo>
                    <a:lnTo>
                      <a:pt x="373" y="39"/>
                    </a:lnTo>
                    <a:lnTo>
                      <a:pt x="358" y="37"/>
                    </a:lnTo>
                    <a:lnTo>
                      <a:pt x="359" y="26"/>
                    </a:lnTo>
                    <a:lnTo>
                      <a:pt x="347" y="19"/>
                    </a:lnTo>
                    <a:lnTo>
                      <a:pt x="342" y="23"/>
                    </a:lnTo>
                    <a:lnTo>
                      <a:pt x="325" y="10"/>
                    </a:lnTo>
                    <a:lnTo>
                      <a:pt x="322" y="14"/>
                    </a:lnTo>
                    <a:lnTo>
                      <a:pt x="313" y="0"/>
                    </a:lnTo>
                    <a:lnTo>
                      <a:pt x="310" y="2"/>
                    </a:lnTo>
                    <a:lnTo>
                      <a:pt x="306" y="5"/>
                    </a:lnTo>
                    <a:lnTo>
                      <a:pt x="300" y="5"/>
                    </a:lnTo>
                    <a:lnTo>
                      <a:pt x="294" y="10"/>
                    </a:lnTo>
                    <a:lnTo>
                      <a:pt x="288" y="7"/>
                    </a:lnTo>
                    <a:lnTo>
                      <a:pt x="282" y="18"/>
                    </a:lnTo>
                    <a:lnTo>
                      <a:pt x="272" y="21"/>
                    </a:lnTo>
                    <a:lnTo>
                      <a:pt x="270" y="23"/>
                    </a:lnTo>
                    <a:lnTo>
                      <a:pt x="267" y="37"/>
                    </a:lnTo>
                    <a:lnTo>
                      <a:pt x="248" y="44"/>
                    </a:lnTo>
                    <a:lnTo>
                      <a:pt x="241" y="37"/>
                    </a:lnTo>
                    <a:lnTo>
                      <a:pt x="231" y="32"/>
                    </a:lnTo>
                    <a:lnTo>
                      <a:pt x="226" y="37"/>
                    </a:lnTo>
                    <a:lnTo>
                      <a:pt x="199" y="42"/>
                    </a:lnTo>
                    <a:lnTo>
                      <a:pt x="190" y="40"/>
                    </a:lnTo>
                    <a:lnTo>
                      <a:pt x="183" y="39"/>
                    </a:lnTo>
                    <a:lnTo>
                      <a:pt x="171" y="33"/>
                    </a:lnTo>
                    <a:lnTo>
                      <a:pt x="137" y="35"/>
                    </a:lnTo>
                    <a:lnTo>
                      <a:pt x="122" y="51"/>
                    </a:lnTo>
                    <a:lnTo>
                      <a:pt x="120" y="65"/>
                    </a:lnTo>
                    <a:lnTo>
                      <a:pt x="122" y="69"/>
                    </a:lnTo>
                    <a:lnTo>
                      <a:pt x="129" y="90"/>
                    </a:lnTo>
                    <a:lnTo>
                      <a:pt x="137" y="116"/>
                    </a:lnTo>
                    <a:lnTo>
                      <a:pt x="134" y="136"/>
                    </a:lnTo>
                    <a:lnTo>
                      <a:pt x="130" y="139"/>
                    </a:lnTo>
                    <a:lnTo>
                      <a:pt x="117" y="164"/>
                    </a:lnTo>
                    <a:lnTo>
                      <a:pt x="115" y="173"/>
                    </a:lnTo>
                    <a:lnTo>
                      <a:pt x="111" y="181"/>
                    </a:lnTo>
                    <a:lnTo>
                      <a:pt x="91" y="190"/>
                    </a:lnTo>
                    <a:lnTo>
                      <a:pt x="79" y="196"/>
                    </a:lnTo>
                    <a:lnTo>
                      <a:pt x="79" y="210"/>
                    </a:lnTo>
                    <a:lnTo>
                      <a:pt x="74" y="213"/>
                    </a:lnTo>
                    <a:lnTo>
                      <a:pt x="65" y="210"/>
                    </a:lnTo>
                    <a:lnTo>
                      <a:pt x="40" y="204"/>
                    </a:lnTo>
                    <a:lnTo>
                      <a:pt x="38" y="206"/>
                    </a:lnTo>
                    <a:lnTo>
                      <a:pt x="24" y="204"/>
                    </a:lnTo>
                    <a:lnTo>
                      <a:pt x="16" y="203"/>
                    </a:lnTo>
                    <a:lnTo>
                      <a:pt x="16" y="211"/>
                    </a:lnTo>
                    <a:lnTo>
                      <a:pt x="24" y="217"/>
                    </a:lnTo>
                    <a:lnTo>
                      <a:pt x="23" y="240"/>
                    </a:lnTo>
                    <a:lnTo>
                      <a:pt x="11" y="238"/>
                    </a:lnTo>
                    <a:lnTo>
                      <a:pt x="0" y="240"/>
                    </a:lnTo>
                    <a:lnTo>
                      <a:pt x="11" y="248"/>
                    </a:lnTo>
                    <a:lnTo>
                      <a:pt x="16" y="256"/>
                    </a:lnTo>
                    <a:lnTo>
                      <a:pt x="24" y="257"/>
                    </a:lnTo>
                    <a:lnTo>
                      <a:pt x="19" y="268"/>
                    </a:lnTo>
                    <a:lnTo>
                      <a:pt x="29" y="270"/>
                    </a:lnTo>
                    <a:lnTo>
                      <a:pt x="29" y="289"/>
                    </a:lnTo>
                    <a:lnTo>
                      <a:pt x="33" y="293"/>
                    </a:lnTo>
                    <a:lnTo>
                      <a:pt x="31" y="294"/>
                    </a:lnTo>
                    <a:lnTo>
                      <a:pt x="28" y="317"/>
                    </a:lnTo>
                    <a:lnTo>
                      <a:pt x="29" y="330"/>
                    </a:lnTo>
                    <a:lnTo>
                      <a:pt x="45" y="338"/>
                    </a:lnTo>
                    <a:lnTo>
                      <a:pt x="60" y="354"/>
                    </a:lnTo>
                    <a:lnTo>
                      <a:pt x="72" y="365"/>
                    </a:lnTo>
                    <a:lnTo>
                      <a:pt x="87" y="368"/>
                    </a:lnTo>
                    <a:lnTo>
                      <a:pt x="93" y="375"/>
                    </a:lnTo>
                    <a:lnTo>
                      <a:pt x="98" y="379"/>
                    </a:lnTo>
                    <a:lnTo>
                      <a:pt x="82" y="393"/>
                    </a:lnTo>
                    <a:lnTo>
                      <a:pt x="76" y="400"/>
                    </a:lnTo>
                    <a:lnTo>
                      <a:pt x="74" y="402"/>
                    </a:lnTo>
                    <a:lnTo>
                      <a:pt x="65" y="420"/>
                    </a:lnTo>
                    <a:lnTo>
                      <a:pt x="81" y="432"/>
                    </a:lnTo>
                    <a:lnTo>
                      <a:pt x="105" y="442"/>
                    </a:lnTo>
                    <a:lnTo>
                      <a:pt x="110" y="449"/>
                    </a:lnTo>
                    <a:lnTo>
                      <a:pt x="113" y="448"/>
                    </a:lnTo>
                    <a:lnTo>
                      <a:pt x="118" y="451"/>
                    </a:lnTo>
                    <a:lnTo>
                      <a:pt x="111" y="458"/>
                    </a:lnTo>
                    <a:lnTo>
                      <a:pt x="120" y="479"/>
                    </a:lnTo>
                    <a:lnTo>
                      <a:pt x="115" y="486"/>
                    </a:lnTo>
                    <a:lnTo>
                      <a:pt x="123" y="499"/>
                    </a:lnTo>
                    <a:lnTo>
                      <a:pt x="117" y="509"/>
                    </a:lnTo>
                    <a:lnTo>
                      <a:pt x="117" y="515"/>
                    </a:lnTo>
                    <a:lnTo>
                      <a:pt x="141" y="529"/>
                    </a:lnTo>
                    <a:lnTo>
                      <a:pt x="146" y="550"/>
                    </a:lnTo>
                    <a:lnTo>
                      <a:pt x="182" y="573"/>
                    </a:lnTo>
                    <a:lnTo>
                      <a:pt x="188" y="591"/>
                    </a:lnTo>
                    <a:lnTo>
                      <a:pt x="197" y="587"/>
                    </a:lnTo>
                    <a:lnTo>
                      <a:pt x="199" y="589"/>
                    </a:lnTo>
                    <a:lnTo>
                      <a:pt x="216" y="605"/>
                    </a:lnTo>
                    <a:lnTo>
                      <a:pt x="212" y="631"/>
                    </a:lnTo>
                    <a:lnTo>
                      <a:pt x="223" y="642"/>
                    </a:lnTo>
                    <a:lnTo>
                      <a:pt x="223" y="643"/>
                    </a:lnTo>
                    <a:lnTo>
                      <a:pt x="226" y="645"/>
                    </a:lnTo>
                    <a:lnTo>
                      <a:pt x="226" y="649"/>
                    </a:lnTo>
                    <a:lnTo>
                      <a:pt x="231" y="658"/>
                    </a:lnTo>
                    <a:lnTo>
                      <a:pt x="248" y="666"/>
                    </a:lnTo>
                    <a:lnTo>
                      <a:pt x="259" y="670"/>
                    </a:lnTo>
                    <a:lnTo>
                      <a:pt x="269" y="680"/>
                    </a:lnTo>
                    <a:lnTo>
                      <a:pt x="272" y="684"/>
                    </a:lnTo>
                    <a:lnTo>
                      <a:pt x="267" y="687"/>
                    </a:lnTo>
                    <a:lnTo>
                      <a:pt x="270" y="702"/>
                    </a:lnTo>
                    <a:lnTo>
                      <a:pt x="262" y="707"/>
                    </a:lnTo>
                    <a:lnTo>
                      <a:pt x="264" y="721"/>
                    </a:lnTo>
                    <a:lnTo>
                      <a:pt x="262" y="728"/>
                    </a:lnTo>
                    <a:lnTo>
                      <a:pt x="250" y="733"/>
                    </a:lnTo>
                    <a:lnTo>
                      <a:pt x="229" y="744"/>
                    </a:lnTo>
                    <a:lnTo>
                      <a:pt x="228" y="749"/>
                    </a:lnTo>
                    <a:lnTo>
                      <a:pt x="217" y="760"/>
                    </a:lnTo>
                    <a:lnTo>
                      <a:pt x="217" y="769"/>
                    </a:lnTo>
                    <a:lnTo>
                      <a:pt x="211" y="777"/>
                    </a:lnTo>
                    <a:lnTo>
                      <a:pt x="212" y="779"/>
                    </a:lnTo>
                    <a:lnTo>
                      <a:pt x="214" y="800"/>
                    </a:lnTo>
                    <a:lnTo>
                      <a:pt x="214" y="807"/>
                    </a:lnTo>
                    <a:lnTo>
                      <a:pt x="200" y="830"/>
                    </a:lnTo>
                    <a:lnTo>
                      <a:pt x="183" y="839"/>
                    </a:lnTo>
                    <a:lnTo>
                      <a:pt x="197" y="851"/>
                    </a:lnTo>
                    <a:lnTo>
                      <a:pt x="197" y="857"/>
                    </a:lnTo>
                    <a:lnTo>
                      <a:pt x="180" y="867"/>
                    </a:lnTo>
                    <a:lnTo>
                      <a:pt x="194" y="874"/>
                    </a:lnTo>
                    <a:lnTo>
                      <a:pt x="197" y="885"/>
                    </a:lnTo>
                    <a:lnTo>
                      <a:pt x="204" y="899"/>
                    </a:lnTo>
                    <a:lnTo>
                      <a:pt x="217" y="915"/>
                    </a:lnTo>
                    <a:lnTo>
                      <a:pt x="231" y="940"/>
                    </a:lnTo>
                    <a:lnTo>
                      <a:pt x="238" y="954"/>
                    </a:lnTo>
                    <a:lnTo>
                      <a:pt x="241" y="961"/>
                    </a:lnTo>
                    <a:lnTo>
                      <a:pt x="252" y="943"/>
                    </a:lnTo>
                    <a:lnTo>
                      <a:pt x="257" y="927"/>
                    </a:lnTo>
                    <a:lnTo>
                      <a:pt x="260" y="926"/>
                    </a:lnTo>
                    <a:lnTo>
                      <a:pt x="281" y="899"/>
                    </a:lnTo>
                    <a:lnTo>
                      <a:pt x="300" y="897"/>
                    </a:lnTo>
                    <a:lnTo>
                      <a:pt x="310" y="908"/>
                    </a:lnTo>
                    <a:lnTo>
                      <a:pt x="318" y="904"/>
                    </a:lnTo>
                    <a:lnTo>
                      <a:pt x="324" y="915"/>
                    </a:lnTo>
                    <a:lnTo>
                      <a:pt x="342" y="899"/>
                    </a:lnTo>
                    <a:lnTo>
                      <a:pt x="363" y="908"/>
                    </a:lnTo>
                    <a:lnTo>
                      <a:pt x="375" y="913"/>
                    </a:lnTo>
                    <a:lnTo>
                      <a:pt x="387" y="908"/>
                    </a:lnTo>
                    <a:lnTo>
                      <a:pt x="390" y="903"/>
                    </a:lnTo>
                    <a:lnTo>
                      <a:pt x="400" y="906"/>
                    </a:lnTo>
                    <a:lnTo>
                      <a:pt x="402" y="913"/>
                    </a:lnTo>
                    <a:lnTo>
                      <a:pt x="399" y="920"/>
                    </a:lnTo>
                    <a:lnTo>
                      <a:pt x="397" y="918"/>
                    </a:lnTo>
                    <a:lnTo>
                      <a:pt x="392" y="927"/>
                    </a:lnTo>
                    <a:lnTo>
                      <a:pt x="392" y="948"/>
                    </a:lnTo>
                    <a:lnTo>
                      <a:pt x="394" y="957"/>
                    </a:lnTo>
                    <a:lnTo>
                      <a:pt x="409" y="977"/>
                    </a:lnTo>
                    <a:lnTo>
                      <a:pt x="411" y="985"/>
                    </a:lnTo>
                    <a:lnTo>
                      <a:pt x="419" y="982"/>
                    </a:lnTo>
                    <a:lnTo>
                      <a:pt x="438" y="977"/>
                    </a:lnTo>
                    <a:lnTo>
                      <a:pt x="450" y="977"/>
                    </a:lnTo>
                    <a:lnTo>
                      <a:pt x="465" y="975"/>
                    </a:lnTo>
                    <a:lnTo>
                      <a:pt x="476" y="966"/>
                    </a:lnTo>
                    <a:lnTo>
                      <a:pt x="484" y="970"/>
                    </a:lnTo>
                    <a:lnTo>
                      <a:pt x="491" y="973"/>
                    </a:lnTo>
                    <a:lnTo>
                      <a:pt x="507" y="982"/>
                    </a:lnTo>
                    <a:lnTo>
                      <a:pt x="507" y="957"/>
                    </a:lnTo>
                    <a:lnTo>
                      <a:pt x="520" y="959"/>
                    </a:lnTo>
                    <a:lnTo>
                      <a:pt x="542" y="952"/>
                    </a:lnTo>
                    <a:lnTo>
                      <a:pt x="563" y="955"/>
                    </a:lnTo>
                    <a:lnTo>
                      <a:pt x="580" y="975"/>
                    </a:lnTo>
                    <a:lnTo>
                      <a:pt x="589" y="978"/>
                    </a:lnTo>
                    <a:lnTo>
                      <a:pt x="590" y="966"/>
                    </a:lnTo>
                    <a:lnTo>
                      <a:pt x="590" y="964"/>
                    </a:lnTo>
                    <a:lnTo>
                      <a:pt x="578" y="952"/>
                    </a:lnTo>
                    <a:lnTo>
                      <a:pt x="592" y="927"/>
                    </a:lnTo>
                    <a:lnTo>
                      <a:pt x="594" y="922"/>
                    </a:lnTo>
                    <a:lnTo>
                      <a:pt x="602" y="904"/>
                    </a:lnTo>
                    <a:lnTo>
                      <a:pt x="606" y="901"/>
                    </a:lnTo>
                    <a:lnTo>
                      <a:pt x="611" y="880"/>
                    </a:lnTo>
                    <a:lnTo>
                      <a:pt x="614" y="857"/>
                    </a:lnTo>
                    <a:lnTo>
                      <a:pt x="614" y="855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4" name="Freeform 50">
                <a:extLst>
                  <a:ext uri="{FF2B5EF4-FFF2-40B4-BE49-F238E27FC236}">
                    <a16:creationId xmlns:a16="http://schemas.microsoft.com/office/drawing/2014/main" id="{DE51F022-F227-0A41-95E2-1D47189955E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865242" y="4218082"/>
                <a:ext cx="625121" cy="646760"/>
              </a:xfrm>
              <a:custGeom>
                <a:avLst/>
                <a:gdLst>
                  <a:gd name="T0" fmla="*/ 370 w 1178"/>
                  <a:gd name="T1" fmla="*/ 80 h 1197"/>
                  <a:gd name="T2" fmla="*/ 360 w 1178"/>
                  <a:gd name="T3" fmla="*/ 119 h 1197"/>
                  <a:gd name="T4" fmla="*/ 377 w 1178"/>
                  <a:gd name="T5" fmla="*/ 141 h 1197"/>
                  <a:gd name="T6" fmla="*/ 411 w 1178"/>
                  <a:gd name="T7" fmla="*/ 142 h 1197"/>
                  <a:gd name="T8" fmla="*/ 446 w 1178"/>
                  <a:gd name="T9" fmla="*/ 166 h 1197"/>
                  <a:gd name="T10" fmla="*/ 439 w 1178"/>
                  <a:gd name="T11" fmla="*/ 205 h 1197"/>
                  <a:gd name="T12" fmla="*/ 408 w 1178"/>
                  <a:gd name="T13" fmla="*/ 215 h 1197"/>
                  <a:gd name="T14" fmla="*/ 401 w 1178"/>
                  <a:gd name="T15" fmla="*/ 231 h 1197"/>
                  <a:gd name="T16" fmla="*/ 399 w 1178"/>
                  <a:gd name="T17" fmla="*/ 243 h 1197"/>
                  <a:gd name="T18" fmla="*/ 403 w 1178"/>
                  <a:gd name="T19" fmla="*/ 270 h 1197"/>
                  <a:gd name="T20" fmla="*/ 433 w 1178"/>
                  <a:gd name="T21" fmla="*/ 291 h 1197"/>
                  <a:gd name="T22" fmla="*/ 436 w 1178"/>
                  <a:gd name="T23" fmla="*/ 318 h 1197"/>
                  <a:gd name="T24" fmla="*/ 440 w 1178"/>
                  <a:gd name="T25" fmla="*/ 338 h 1197"/>
                  <a:gd name="T26" fmla="*/ 469 w 1178"/>
                  <a:gd name="T27" fmla="*/ 375 h 1197"/>
                  <a:gd name="T28" fmla="*/ 487 w 1178"/>
                  <a:gd name="T29" fmla="*/ 405 h 1197"/>
                  <a:gd name="T30" fmla="*/ 502 w 1178"/>
                  <a:gd name="T31" fmla="*/ 417 h 1197"/>
                  <a:gd name="T32" fmla="*/ 505 w 1178"/>
                  <a:gd name="T33" fmla="*/ 440 h 1197"/>
                  <a:gd name="T34" fmla="*/ 484 w 1178"/>
                  <a:gd name="T35" fmla="*/ 460 h 1197"/>
                  <a:gd name="T36" fmla="*/ 470 w 1178"/>
                  <a:gd name="T37" fmla="*/ 491 h 1197"/>
                  <a:gd name="T38" fmla="*/ 461 w 1178"/>
                  <a:gd name="T39" fmla="*/ 494 h 1197"/>
                  <a:gd name="T40" fmla="*/ 418 w 1178"/>
                  <a:gd name="T41" fmla="*/ 511 h 1197"/>
                  <a:gd name="T42" fmla="*/ 375 w 1178"/>
                  <a:gd name="T43" fmla="*/ 510 h 1197"/>
                  <a:gd name="T44" fmla="*/ 355 w 1178"/>
                  <a:gd name="T45" fmla="*/ 475 h 1197"/>
                  <a:gd name="T46" fmla="*/ 316 w 1178"/>
                  <a:gd name="T47" fmla="*/ 458 h 1197"/>
                  <a:gd name="T48" fmla="*/ 284 w 1178"/>
                  <a:gd name="T49" fmla="*/ 431 h 1197"/>
                  <a:gd name="T50" fmla="*/ 307 w 1178"/>
                  <a:gd name="T51" fmla="*/ 388 h 1197"/>
                  <a:gd name="T52" fmla="*/ 263 w 1178"/>
                  <a:gd name="T53" fmla="*/ 296 h 1197"/>
                  <a:gd name="T54" fmla="*/ 217 w 1178"/>
                  <a:gd name="T55" fmla="*/ 295 h 1197"/>
                  <a:gd name="T56" fmla="*/ 197 w 1178"/>
                  <a:gd name="T57" fmla="*/ 307 h 1197"/>
                  <a:gd name="T58" fmla="*/ 171 w 1178"/>
                  <a:gd name="T59" fmla="*/ 305 h 1197"/>
                  <a:gd name="T60" fmla="*/ 141 w 1178"/>
                  <a:gd name="T61" fmla="*/ 321 h 1197"/>
                  <a:gd name="T62" fmla="*/ 156 w 1178"/>
                  <a:gd name="T63" fmla="*/ 300 h 1197"/>
                  <a:gd name="T64" fmla="*/ 169 w 1178"/>
                  <a:gd name="T65" fmla="*/ 283 h 1197"/>
                  <a:gd name="T66" fmla="*/ 165 w 1178"/>
                  <a:gd name="T67" fmla="*/ 259 h 1197"/>
                  <a:gd name="T68" fmla="*/ 132 w 1178"/>
                  <a:gd name="T69" fmla="*/ 231 h 1197"/>
                  <a:gd name="T70" fmla="*/ 128 w 1178"/>
                  <a:gd name="T71" fmla="*/ 229 h 1197"/>
                  <a:gd name="T72" fmla="*/ 123 w 1178"/>
                  <a:gd name="T73" fmla="*/ 229 h 1197"/>
                  <a:gd name="T74" fmla="*/ 117 w 1178"/>
                  <a:gd name="T75" fmla="*/ 232 h 1197"/>
                  <a:gd name="T76" fmla="*/ 104 w 1178"/>
                  <a:gd name="T77" fmla="*/ 244 h 1197"/>
                  <a:gd name="T78" fmla="*/ 100 w 1178"/>
                  <a:gd name="T79" fmla="*/ 238 h 1197"/>
                  <a:gd name="T80" fmla="*/ 80 w 1178"/>
                  <a:gd name="T81" fmla="*/ 245 h 1197"/>
                  <a:gd name="T82" fmla="*/ 70 w 1178"/>
                  <a:gd name="T83" fmla="*/ 239 h 1197"/>
                  <a:gd name="T84" fmla="*/ 34 w 1178"/>
                  <a:gd name="T85" fmla="*/ 149 h 1197"/>
                  <a:gd name="T86" fmla="*/ 10 w 1178"/>
                  <a:gd name="T87" fmla="*/ 89 h 1197"/>
                  <a:gd name="T88" fmla="*/ 17 w 1178"/>
                  <a:gd name="T89" fmla="*/ 77 h 1197"/>
                  <a:gd name="T90" fmla="*/ 28 w 1178"/>
                  <a:gd name="T91" fmla="*/ 51 h 1197"/>
                  <a:gd name="T92" fmla="*/ 25 w 1178"/>
                  <a:gd name="T93" fmla="*/ 31 h 1197"/>
                  <a:gd name="T94" fmla="*/ 53 w 1178"/>
                  <a:gd name="T95" fmla="*/ 14 h 1197"/>
                  <a:gd name="T96" fmla="*/ 69 w 1178"/>
                  <a:gd name="T97" fmla="*/ 39 h 1197"/>
                  <a:gd name="T98" fmla="*/ 79 w 1178"/>
                  <a:gd name="T99" fmla="*/ 21 h 1197"/>
                  <a:gd name="T100" fmla="*/ 100 w 1178"/>
                  <a:gd name="T101" fmla="*/ 10 h 1197"/>
                  <a:gd name="T102" fmla="*/ 122 w 1178"/>
                  <a:gd name="T103" fmla="*/ 8 h 1197"/>
                  <a:gd name="T104" fmla="*/ 154 w 1178"/>
                  <a:gd name="T105" fmla="*/ 22 h 1197"/>
                  <a:gd name="T106" fmla="*/ 178 w 1178"/>
                  <a:gd name="T107" fmla="*/ 31 h 1197"/>
                  <a:gd name="T108" fmla="*/ 200 w 1178"/>
                  <a:gd name="T109" fmla="*/ 40 h 1197"/>
                  <a:gd name="T110" fmla="*/ 223 w 1178"/>
                  <a:gd name="T111" fmla="*/ 39 h 1197"/>
                  <a:gd name="T112" fmla="*/ 251 w 1178"/>
                  <a:gd name="T113" fmla="*/ 21 h 1197"/>
                  <a:gd name="T114" fmla="*/ 296 w 1178"/>
                  <a:gd name="T115" fmla="*/ 16 h 1197"/>
                  <a:gd name="T116" fmla="*/ 316 w 1178"/>
                  <a:gd name="T117" fmla="*/ 18 h 1197"/>
                  <a:gd name="T118" fmla="*/ 329 w 1178"/>
                  <a:gd name="T119" fmla="*/ 33 h 1197"/>
                  <a:gd name="T120" fmla="*/ 340 w 1178"/>
                  <a:gd name="T121" fmla="*/ 65 h 119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178" h="1197">
                    <a:moveTo>
                      <a:pt x="799" y="180"/>
                    </a:moveTo>
                    <a:lnTo>
                      <a:pt x="829" y="175"/>
                    </a:lnTo>
                    <a:lnTo>
                      <a:pt x="831" y="182"/>
                    </a:lnTo>
                    <a:lnTo>
                      <a:pt x="838" y="185"/>
                    </a:lnTo>
                    <a:lnTo>
                      <a:pt x="840" y="190"/>
                    </a:lnTo>
                    <a:lnTo>
                      <a:pt x="857" y="185"/>
                    </a:lnTo>
                    <a:lnTo>
                      <a:pt x="875" y="212"/>
                    </a:lnTo>
                    <a:lnTo>
                      <a:pt x="855" y="215"/>
                    </a:lnTo>
                    <a:lnTo>
                      <a:pt x="855" y="222"/>
                    </a:lnTo>
                    <a:lnTo>
                      <a:pt x="864" y="245"/>
                    </a:lnTo>
                    <a:lnTo>
                      <a:pt x="843" y="257"/>
                    </a:lnTo>
                    <a:lnTo>
                      <a:pt x="834" y="275"/>
                    </a:lnTo>
                    <a:lnTo>
                      <a:pt x="840" y="287"/>
                    </a:lnTo>
                    <a:lnTo>
                      <a:pt x="850" y="294"/>
                    </a:lnTo>
                    <a:lnTo>
                      <a:pt x="852" y="291"/>
                    </a:lnTo>
                    <a:lnTo>
                      <a:pt x="865" y="312"/>
                    </a:lnTo>
                    <a:lnTo>
                      <a:pt x="864" y="317"/>
                    </a:lnTo>
                    <a:lnTo>
                      <a:pt x="875" y="324"/>
                    </a:lnTo>
                    <a:lnTo>
                      <a:pt x="884" y="328"/>
                    </a:lnTo>
                    <a:lnTo>
                      <a:pt x="894" y="319"/>
                    </a:lnTo>
                    <a:lnTo>
                      <a:pt x="917" y="330"/>
                    </a:lnTo>
                    <a:lnTo>
                      <a:pt x="925" y="331"/>
                    </a:lnTo>
                    <a:lnTo>
                      <a:pt x="940" y="316"/>
                    </a:lnTo>
                    <a:lnTo>
                      <a:pt x="954" y="326"/>
                    </a:lnTo>
                    <a:lnTo>
                      <a:pt x="976" y="340"/>
                    </a:lnTo>
                    <a:lnTo>
                      <a:pt x="988" y="338"/>
                    </a:lnTo>
                    <a:lnTo>
                      <a:pt x="1023" y="356"/>
                    </a:lnTo>
                    <a:lnTo>
                      <a:pt x="1026" y="356"/>
                    </a:lnTo>
                    <a:lnTo>
                      <a:pt x="1028" y="360"/>
                    </a:lnTo>
                    <a:lnTo>
                      <a:pt x="1035" y="381"/>
                    </a:lnTo>
                    <a:lnTo>
                      <a:pt x="1043" y="407"/>
                    </a:lnTo>
                    <a:lnTo>
                      <a:pt x="1040" y="427"/>
                    </a:lnTo>
                    <a:lnTo>
                      <a:pt x="1036" y="430"/>
                    </a:lnTo>
                    <a:lnTo>
                      <a:pt x="1023" y="455"/>
                    </a:lnTo>
                    <a:lnTo>
                      <a:pt x="1021" y="464"/>
                    </a:lnTo>
                    <a:lnTo>
                      <a:pt x="1017" y="472"/>
                    </a:lnTo>
                    <a:lnTo>
                      <a:pt x="997" y="481"/>
                    </a:lnTo>
                    <a:lnTo>
                      <a:pt x="985" y="487"/>
                    </a:lnTo>
                    <a:lnTo>
                      <a:pt x="985" y="501"/>
                    </a:lnTo>
                    <a:lnTo>
                      <a:pt x="980" y="504"/>
                    </a:lnTo>
                    <a:lnTo>
                      <a:pt x="971" y="501"/>
                    </a:lnTo>
                    <a:lnTo>
                      <a:pt x="946" y="495"/>
                    </a:lnTo>
                    <a:lnTo>
                      <a:pt x="944" y="497"/>
                    </a:lnTo>
                    <a:lnTo>
                      <a:pt x="930" y="495"/>
                    </a:lnTo>
                    <a:lnTo>
                      <a:pt x="922" y="494"/>
                    </a:lnTo>
                    <a:lnTo>
                      <a:pt x="922" y="502"/>
                    </a:lnTo>
                    <a:lnTo>
                      <a:pt x="930" y="508"/>
                    </a:lnTo>
                    <a:lnTo>
                      <a:pt x="929" y="531"/>
                    </a:lnTo>
                    <a:lnTo>
                      <a:pt x="917" y="529"/>
                    </a:lnTo>
                    <a:lnTo>
                      <a:pt x="906" y="531"/>
                    </a:lnTo>
                    <a:lnTo>
                      <a:pt x="917" y="539"/>
                    </a:lnTo>
                    <a:lnTo>
                      <a:pt x="922" y="547"/>
                    </a:lnTo>
                    <a:lnTo>
                      <a:pt x="930" y="548"/>
                    </a:lnTo>
                    <a:lnTo>
                      <a:pt x="925" y="559"/>
                    </a:lnTo>
                    <a:lnTo>
                      <a:pt x="935" y="561"/>
                    </a:lnTo>
                    <a:lnTo>
                      <a:pt x="935" y="580"/>
                    </a:lnTo>
                    <a:lnTo>
                      <a:pt x="939" y="584"/>
                    </a:lnTo>
                    <a:lnTo>
                      <a:pt x="937" y="585"/>
                    </a:lnTo>
                    <a:lnTo>
                      <a:pt x="934" y="608"/>
                    </a:lnTo>
                    <a:lnTo>
                      <a:pt x="935" y="621"/>
                    </a:lnTo>
                    <a:lnTo>
                      <a:pt x="951" y="629"/>
                    </a:lnTo>
                    <a:lnTo>
                      <a:pt x="966" y="645"/>
                    </a:lnTo>
                    <a:lnTo>
                      <a:pt x="978" y="656"/>
                    </a:lnTo>
                    <a:lnTo>
                      <a:pt x="993" y="659"/>
                    </a:lnTo>
                    <a:lnTo>
                      <a:pt x="999" y="666"/>
                    </a:lnTo>
                    <a:lnTo>
                      <a:pt x="1004" y="670"/>
                    </a:lnTo>
                    <a:lnTo>
                      <a:pt x="988" y="684"/>
                    </a:lnTo>
                    <a:lnTo>
                      <a:pt x="982" y="691"/>
                    </a:lnTo>
                    <a:lnTo>
                      <a:pt x="980" y="693"/>
                    </a:lnTo>
                    <a:lnTo>
                      <a:pt x="971" y="711"/>
                    </a:lnTo>
                    <a:lnTo>
                      <a:pt x="987" y="723"/>
                    </a:lnTo>
                    <a:lnTo>
                      <a:pt x="1011" y="733"/>
                    </a:lnTo>
                    <a:lnTo>
                      <a:pt x="1016" y="740"/>
                    </a:lnTo>
                    <a:lnTo>
                      <a:pt x="1019" y="739"/>
                    </a:lnTo>
                    <a:lnTo>
                      <a:pt x="1024" y="742"/>
                    </a:lnTo>
                    <a:lnTo>
                      <a:pt x="1017" y="749"/>
                    </a:lnTo>
                    <a:lnTo>
                      <a:pt x="1026" y="770"/>
                    </a:lnTo>
                    <a:lnTo>
                      <a:pt x="1021" y="777"/>
                    </a:lnTo>
                    <a:lnTo>
                      <a:pt x="1029" y="790"/>
                    </a:lnTo>
                    <a:lnTo>
                      <a:pt x="1023" y="800"/>
                    </a:lnTo>
                    <a:lnTo>
                      <a:pt x="1023" y="806"/>
                    </a:lnTo>
                    <a:lnTo>
                      <a:pt x="1047" y="820"/>
                    </a:lnTo>
                    <a:lnTo>
                      <a:pt x="1052" y="841"/>
                    </a:lnTo>
                    <a:lnTo>
                      <a:pt x="1088" y="864"/>
                    </a:lnTo>
                    <a:lnTo>
                      <a:pt x="1094" y="882"/>
                    </a:lnTo>
                    <a:lnTo>
                      <a:pt x="1103" y="878"/>
                    </a:lnTo>
                    <a:lnTo>
                      <a:pt x="1105" y="880"/>
                    </a:lnTo>
                    <a:lnTo>
                      <a:pt x="1122" y="896"/>
                    </a:lnTo>
                    <a:lnTo>
                      <a:pt x="1118" y="922"/>
                    </a:lnTo>
                    <a:lnTo>
                      <a:pt x="1129" y="933"/>
                    </a:lnTo>
                    <a:lnTo>
                      <a:pt x="1129" y="934"/>
                    </a:lnTo>
                    <a:lnTo>
                      <a:pt x="1132" y="936"/>
                    </a:lnTo>
                    <a:lnTo>
                      <a:pt x="1132" y="940"/>
                    </a:lnTo>
                    <a:lnTo>
                      <a:pt x="1137" y="949"/>
                    </a:lnTo>
                    <a:lnTo>
                      <a:pt x="1154" y="957"/>
                    </a:lnTo>
                    <a:lnTo>
                      <a:pt x="1165" y="961"/>
                    </a:lnTo>
                    <a:lnTo>
                      <a:pt x="1175" y="971"/>
                    </a:lnTo>
                    <a:lnTo>
                      <a:pt x="1178" y="975"/>
                    </a:lnTo>
                    <a:lnTo>
                      <a:pt x="1173" y="978"/>
                    </a:lnTo>
                    <a:lnTo>
                      <a:pt x="1176" y="993"/>
                    </a:lnTo>
                    <a:lnTo>
                      <a:pt x="1168" y="998"/>
                    </a:lnTo>
                    <a:lnTo>
                      <a:pt x="1170" y="1012"/>
                    </a:lnTo>
                    <a:lnTo>
                      <a:pt x="1168" y="1019"/>
                    </a:lnTo>
                    <a:lnTo>
                      <a:pt x="1156" y="1024"/>
                    </a:lnTo>
                    <a:lnTo>
                      <a:pt x="1135" y="1035"/>
                    </a:lnTo>
                    <a:lnTo>
                      <a:pt x="1134" y="1040"/>
                    </a:lnTo>
                    <a:lnTo>
                      <a:pt x="1123" y="1051"/>
                    </a:lnTo>
                    <a:lnTo>
                      <a:pt x="1123" y="1060"/>
                    </a:lnTo>
                    <a:lnTo>
                      <a:pt x="1117" y="1068"/>
                    </a:lnTo>
                    <a:lnTo>
                      <a:pt x="1118" y="1070"/>
                    </a:lnTo>
                    <a:lnTo>
                      <a:pt x="1120" y="1091"/>
                    </a:lnTo>
                    <a:lnTo>
                      <a:pt x="1120" y="1098"/>
                    </a:lnTo>
                    <a:lnTo>
                      <a:pt x="1106" y="1121"/>
                    </a:lnTo>
                    <a:lnTo>
                      <a:pt x="1089" y="1130"/>
                    </a:lnTo>
                    <a:lnTo>
                      <a:pt x="1103" y="1142"/>
                    </a:lnTo>
                    <a:lnTo>
                      <a:pt x="1103" y="1148"/>
                    </a:lnTo>
                    <a:lnTo>
                      <a:pt x="1086" y="1158"/>
                    </a:lnTo>
                    <a:lnTo>
                      <a:pt x="1077" y="1150"/>
                    </a:lnTo>
                    <a:lnTo>
                      <a:pt x="1076" y="1135"/>
                    </a:lnTo>
                    <a:lnTo>
                      <a:pt x="1069" y="1137"/>
                    </a:lnTo>
                    <a:lnTo>
                      <a:pt x="1045" y="1130"/>
                    </a:lnTo>
                    <a:lnTo>
                      <a:pt x="1021" y="1134"/>
                    </a:lnTo>
                    <a:lnTo>
                      <a:pt x="1002" y="1144"/>
                    </a:lnTo>
                    <a:lnTo>
                      <a:pt x="993" y="1157"/>
                    </a:lnTo>
                    <a:lnTo>
                      <a:pt x="988" y="1160"/>
                    </a:lnTo>
                    <a:lnTo>
                      <a:pt x="970" y="1176"/>
                    </a:lnTo>
                    <a:lnTo>
                      <a:pt x="959" y="1195"/>
                    </a:lnTo>
                    <a:lnTo>
                      <a:pt x="951" y="1197"/>
                    </a:lnTo>
                    <a:lnTo>
                      <a:pt x="935" y="1195"/>
                    </a:lnTo>
                    <a:lnTo>
                      <a:pt x="920" y="1192"/>
                    </a:lnTo>
                    <a:lnTo>
                      <a:pt x="891" y="1167"/>
                    </a:lnTo>
                    <a:lnTo>
                      <a:pt x="869" y="1174"/>
                    </a:lnTo>
                    <a:lnTo>
                      <a:pt x="870" y="1167"/>
                    </a:lnTo>
                    <a:lnTo>
                      <a:pt x="877" y="1164"/>
                    </a:lnTo>
                    <a:lnTo>
                      <a:pt x="872" y="1139"/>
                    </a:lnTo>
                    <a:lnTo>
                      <a:pt x="858" y="1123"/>
                    </a:lnTo>
                    <a:lnTo>
                      <a:pt x="836" y="1102"/>
                    </a:lnTo>
                    <a:lnTo>
                      <a:pt x="824" y="1093"/>
                    </a:lnTo>
                    <a:lnTo>
                      <a:pt x="821" y="1091"/>
                    </a:lnTo>
                    <a:lnTo>
                      <a:pt x="797" y="1065"/>
                    </a:lnTo>
                    <a:lnTo>
                      <a:pt x="787" y="1054"/>
                    </a:lnTo>
                    <a:lnTo>
                      <a:pt x="768" y="1054"/>
                    </a:lnTo>
                    <a:lnTo>
                      <a:pt x="754" y="1058"/>
                    </a:lnTo>
                    <a:lnTo>
                      <a:pt x="732" y="1054"/>
                    </a:lnTo>
                    <a:lnTo>
                      <a:pt x="723" y="1038"/>
                    </a:lnTo>
                    <a:lnTo>
                      <a:pt x="716" y="1028"/>
                    </a:lnTo>
                    <a:lnTo>
                      <a:pt x="703" y="1017"/>
                    </a:lnTo>
                    <a:lnTo>
                      <a:pt x="686" y="1007"/>
                    </a:lnTo>
                    <a:lnTo>
                      <a:pt x="677" y="1010"/>
                    </a:lnTo>
                    <a:lnTo>
                      <a:pt x="658" y="993"/>
                    </a:lnTo>
                    <a:lnTo>
                      <a:pt x="679" y="973"/>
                    </a:lnTo>
                    <a:lnTo>
                      <a:pt x="679" y="941"/>
                    </a:lnTo>
                    <a:lnTo>
                      <a:pt x="686" y="924"/>
                    </a:lnTo>
                    <a:lnTo>
                      <a:pt x="687" y="922"/>
                    </a:lnTo>
                    <a:lnTo>
                      <a:pt x="708" y="911"/>
                    </a:lnTo>
                    <a:lnTo>
                      <a:pt x="713" y="892"/>
                    </a:lnTo>
                    <a:lnTo>
                      <a:pt x="711" y="880"/>
                    </a:lnTo>
                    <a:lnTo>
                      <a:pt x="677" y="807"/>
                    </a:lnTo>
                    <a:lnTo>
                      <a:pt x="660" y="760"/>
                    </a:lnTo>
                    <a:lnTo>
                      <a:pt x="646" y="735"/>
                    </a:lnTo>
                    <a:lnTo>
                      <a:pt x="621" y="696"/>
                    </a:lnTo>
                    <a:lnTo>
                      <a:pt x="609" y="682"/>
                    </a:lnTo>
                    <a:lnTo>
                      <a:pt x="576" y="656"/>
                    </a:lnTo>
                    <a:lnTo>
                      <a:pt x="559" y="661"/>
                    </a:lnTo>
                    <a:lnTo>
                      <a:pt x="547" y="672"/>
                    </a:lnTo>
                    <a:lnTo>
                      <a:pt x="542" y="681"/>
                    </a:lnTo>
                    <a:lnTo>
                      <a:pt x="535" y="691"/>
                    </a:lnTo>
                    <a:lnTo>
                      <a:pt x="503" y="679"/>
                    </a:lnTo>
                    <a:lnTo>
                      <a:pt x="498" y="679"/>
                    </a:lnTo>
                    <a:lnTo>
                      <a:pt x="491" y="688"/>
                    </a:lnTo>
                    <a:lnTo>
                      <a:pt x="487" y="691"/>
                    </a:lnTo>
                    <a:lnTo>
                      <a:pt x="470" y="702"/>
                    </a:lnTo>
                    <a:lnTo>
                      <a:pt x="470" y="703"/>
                    </a:lnTo>
                    <a:lnTo>
                      <a:pt x="456" y="707"/>
                    </a:lnTo>
                    <a:lnTo>
                      <a:pt x="448" y="707"/>
                    </a:lnTo>
                    <a:lnTo>
                      <a:pt x="444" y="711"/>
                    </a:lnTo>
                    <a:lnTo>
                      <a:pt x="433" y="702"/>
                    </a:lnTo>
                    <a:lnTo>
                      <a:pt x="424" y="696"/>
                    </a:lnTo>
                    <a:lnTo>
                      <a:pt x="407" y="702"/>
                    </a:lnTo>
                    <a:lnTo>
                      <a:pt x="397" y="703"/>
                    </a:lnTo>
                    <a:lnTo>
                      <a:pt x="378" y="709"/>
                    </a:lnTo>
                    <a:lnTo>
                      <a:pt x="373" y="718"/>
                    </a:lnTo>
                    <a:lnTo>
                      <a:pt x="362" y="721"/>
                    </a:lnTo>
                    <a:lnTo>
                      <a:pt x="337" y="735"/>
                    </a:lnTo>
                    <a:lnTo>
                      <a:pt x="332" y="739"/>
                    </a:lnTo>
                    <a:lnTo>
                      <a:pt x="326" y="740"/>
                    </a:lnTo>
                    <a:lnTo>
                      <a:pt x="325" y="728"/>
                    </a:lnTo>
                    <a:lnTo>
                      <a:pt x="333" y="698"/>
                    </a:lnTo>
                    <a:lnTo>
                      <a:pt x="337" y="696"/>
                    </a:lnTo>
                    <a:lnTo>
                      <a:pt x="340" y="691"/>
                    </a:lnTo>
                    <a:lnTo>
                      <a:pt x="356" y="693"/>
                    </a:lnTo>
                    <a:lnTo>
                      <a:pt x="361" y="691"/>
                    </a:lnTo>
                    <a:lnTo>
                      <a:pt x="368" y="686"/>
                    </a:lnTo>
                    <a:lnTo>
                      <a:pt x="371" y="682"/>
                    </a:lnTo>
                    <a:lnTo>
                      <a:pt x="373" y="677"/>
                    </a:lnTo>
                    <a:lnTo>
                      <a:pt x="371" y="675"/>
                    </a:lnTo>
                    <a:lnTo>
                      <a:pt x="378" y="670"/>
                    </a:lnTo>
                    <a:lnTo>
                      <a:pt x="391" y="651"/>
                    </a:lnTo>
                    <a:lnTo>
                      <a:pt x="412" y="640"/>
                    </a:lnTo>
                    <a:lnTo>
                      <a:pt x="409" y="615"/>
                    </a:lnTo>
                    <a:lnTo>
                      <a:pt x="397" y="596"/>
                    </a:lnTo>
                    <a:lnTo>
                      <a:pt x="393" y="599"/>
                    </a:lnTo>
                    <a:lnTo>
                      <a:pt x="393" y="596"/>
                    </a:lnTo>
                    <a:lnTo>
                      <a:pt x="383" y="596"/>
                    </a:lnTo>
                    <a:lnTo>
                      <a:pt x="374" y="596"/>
                    </a:lnTo>
                    <a:lnTo>
                      <a:pt x="342" y="566"/>
                    </a:lnTo>
                    <a:lnTo>
                      <a:pt x="333" y="555"/>
                    </a:lnTo>
                    <a:lnTo>
                      <a:pt x="323" y="541"/>
                    </a:lnTo>
                    <a:lnTo>
                      <a:pt x="321" y="543"/>
                    </a:lnTo>
                    <a:lnTo>
                      <a:pt x="306" y="531"/>
                    </a:lnTo>
                    <a:lnTo>
                      <a:pt x="304" y="532"/>
                    </a:lnTo>
                    <a:lnTo>
                      <a:pt x="304" y="531"/>
                    </a:lnTo>
                    <a:lnTo>
                      <a:pt x="303" y="529"/>
                    </a:lnTo>
                    <a:lnTo>
                      <a:pt x="299" y="529"/>
                    </a:lnTo>
                    <a:lnTo>
                      <a:pt x="299" y="527"/>
                    </a:lnTo>
                    <a:lnTo>
                      <a:pt x="297" y="527"/>
                    </a:lnTo>
                    <a:lnTo>
                      <a:pt x="296" y="525"/>
                    </a:lnTo>
                    <a:lnTo>
                      <a:pt x="294" y="527"/>
                    </a:lnTo>
                    <a:lnTo>
                      <a:pt x="294" y="525"/>
                    </a:lnTo>
                    <a:lnTo>
                      <a:pt x="292" y="527"/>
                    </a:lnTo>
                    <a:lnTo>
                      <a:pt x="292" y="524"/>
                    </a:lnTo>
                    <a:lnTo>
                      <a:pt x="285" y="527"/>
                    </a:lnTo>
                    <a:lnTo>
                      <a:pt x="287" y="529"/>
                    </a:lnTo>
                    <a:lnTo>
                      <a:pt x="282" y="531"/>
                    </a:lnTo>
                    <a:lnTo>
                      <a:pt x="282" y="532"/>
                    </a:lnTo>
                    <a:lnTo>
                      <a:pt x="280" y="538"/>
                    </a:lnTo>
                    <a:lnTo>
                      <a:pt x="280" y="536"/>
                    </a:lnTo>
                    <a:lnTo>
                      <a:pt x="272" y="534"/>
                    </a:lnTo>
                    <a:lnTo>
                      <a:pt x="270" y="534"/>
                    </a:lnTo>
                    <a:lnTo>
                      <a:pt x="261" y="541"/>
                    </a:lnTo>
                    <a:lnTo>
                      <a:pt x="258" y="547"/>
                    </a:lnTo>
                    <a:lnTo>
                      <a:pt x="256" y="555"/>
                    </a:lnTo>
                    <a:lnTo>
                      <a:pt x="244" y="562"/>
                    </a:lnTo>
                    <a:lnTo>
                      <a:pt x="241" y="561"/>
                    </a:lnTo>
                    <a:lnTo>
                      <a:pt x="238" y="559"/>
                    </a:lnTo>
                    <a:lnTo>
                      <a:pt x="232" y="561"/>
                    </a:lnTo>
                    <a:lnTo>
                      <a:pt x="231" y="561"/>
                    </a:lnTo>
                    <a:lnTo>
                      <a:pt x="231" y="559"/>
                    </a:lnTo>
                    <a:lnTo>
                      <a:pt x="236" y="555"/>
                    </a:lnTo>
                    <a:lnTo>
                      <a:pt x="231" y="547"/>
                    </a:lnTo>
                    <a:lnTo>
                      <a:pt x="227" y="543"/>
                    </a:lnTo>
                    <a:lnTo>
                      <a:pt x="205" y="541"/>
                    </a:lnTo>
                    <a:lnTo>
                      <a:pt x="203" y="536"/>
                    </a:lnTo>
                    <a:lnTo>
                      <a:pt x="181" y="538"/>
                    </a:lnTo>
                    <a:lnTo>
                      <a:pt x="181" y="548"/>
                    </a:lnTo>
                    <a:lnTo>
                      <a:pt x="186" y="564"/>
                    </a:lnTo>
                    <a:lnTo>
                      <a:pt x="183" y="568"/>
                    </a:lnTo>
                    <a:lnTo>
                      <a:pt x="190" y="575"/>
                    </a:lnTo>
                    <a:lnTo>
                      <a:pt x="174" y="568"/>
                    </a:lnTo>
                    <a:lnTo>
                      <a:pt x="171" y="568"/>
                    </a:lnTo>
                    <a:lnTo>
                      <a:pt x="159" y="561"/>
                    </a:lnTo>
                    <a:lnTo>
                      <a:pt x="162" y="550"/>
                    </a:lnTo>
                    <a:lnTo>
                      <a:pt x="164" y="524"/>
                    </a:lnTo>
                    <a:lnTo>
                      <a:pt x="161" y="497"/>
                    </a:lnTo>
                    <a:lnTo>
                      <a:pt x="155" y="481"/>
                    </a:lnTo>
                    <a:lnTo>
                      <a:pt x="130" y="428"/>
                    </a:lnTo>
                    <a:lnTo>
                      <a:pt x="96" y="388"/>
                    </a:lnTo>
                    <a:lnTo>
                      <a:pt x="80" y="342"/>
                    </a:lnTo>
                    <a:lnTo>
                      <a:pt x="53" y="291"/>
                    </a:lnTo>
                    <a:lnTo>
                      <a:pt x="44" y="277"/>
                    </a:lnTo>
                    <a:lnTo>
                      <a:pt x="31" y="256"/>
                    </a:lnTo>
                    <a:lnTo>
                      <a:pt x="0" y="226"/>
                    </a:lnTo>
                    <a:lnTo>
                      <a:pt x="7" y="210"/>
                    </a:lnTo>
                    <a:lnTo>
                      <a:pt x="24" y="204"/>
                    </a:lnTo>
                    <a:lnTo>
                      <a:pt x="32" y="208"/>
                    </a:lnTo>
                    <a:lnTo>
                      <a:pt x="41" y="199"/>
                    </a:lnTo>
                    <a:lnTo>
                      <a:pt x="41" y="192"/>
                    </a:lnTo>
                    <a:lnTo>
                      <a:pt x="46" y="192"/>
                    </a:lnTo>
                    <a:lnTo>
                      <a:pt x="37" y="189"/>
                    </a:lnTo>
                    <a:lnTo>
                      <a:pt x="39" y="178"/>
                    </a:lnTo>
                    <a:lnTo>
                      <a:pt x="53" y="169"/>
                    </a:lnTo>
                    <a:lnTo>
                      <a:pt x="60" y="171"/>
                    </a:lnTo>
                    <a:lnTo>
                      <a:pt x="73" y="166"/>
                    </a:lnTo>
                    <a:lnTo>
                      <a:pt x="73" y="150"/>
                    </a:lnTo>
                    <a:lnTo>
                      <a:pt x="67" y="132"/>
                    </a:lnTo>
                    <a:lnTo>
                      <a:pt x="65" y="118"/>
                    </a:lnTo>
                    <a:lnTo>
                      <a:pt x="65" y="104"/>
                    </a:lnTo>
                    <a:lnTo>
                      <a:pt x="70" y="95"/>
                    </a:lnTo>
                    <a:lnTo>
                      <a:pt x="67" y="86"/>
                    </a:lnTo>
                    <a:lnTo>
                      <a:pt x="63" y="81"/>
                    </a:lnTo>
                    <a:lnTo>
                      <a:pt x="58" y="78"/>
                    </a:lnTo>
                    <a:lnTo>
                      <a:pt x="58" y="71"/>
                    </a:lnTo>
                    <a:lnTo>
                      <a:pt x="73" y="63"/>
                    </a:lnTo>
                    <a:lnTo>
                      <a:pt x="82" y="63"/>
                    </a:lnTo>
                    <a:lnTo>
                      <a:pt x="84" y="62"/>
                    </a:lnTo>
                    <a:lnTo>
                      <a:pt x="96" y="53"/>
                    </a:lnTo>
                    <a:lnTo>
                      <a:pt x="118" y="33"/>
                    </a:lnTo>
                    <a:lnTo>
                      <a:pt x="123" y="33"/>
                    </a:lnTo>
                    <a:lnTo>
                      <a:pt x="142" y="46"/>
                    </a:lnTo>
                    <a:lnTo>
                      <a:pt x="142" y="53"/>
                    </a:lnTo>
                    <a:lnTo>
                      <a:pt x="137" y="60"/>
                    </a:lnTo>
                    <a:lnTo>
                      <a:pt x="154" y="76"/>
                    </a:lnTo>
                    <a:lnTo>
                      <a:pt x="157" y="83"/>
                    </a:lnTo>
                    <a:lnTo>
                      <a:pt x="161" y="90"/>
                    </a:lnTo>
                    <a:lnTo>
                      <a:pt x="188" y="86"/>
                    </a:lnTo>
                    <a:lnTo>
                      <a:pt x="202" y="95"/>
                    </a:lnTo>
                    <a:lnTo>
                      <a:pt x="202" y="93"/>
                    </a:lnTo>
                    <a:lnTo>
                      <a:pt x="200" y="88"/>
                    </a:lnTo>
                    <a:lnTo>
                      <a:pt x="198" y="69"/>
                    </a:lnTo>
                    <a:lnTo>
                      <a:pt x="183" y="48"/>
                    </a:lnTo>
                    <a:lnTo>
                      <a:pt x="188" y="37"/>
                    </a:lnTo>
                    <a:lnTo>
                      <a:pt x="185" y="35"/>
                    </a:lnTo>
                    <a:lnTo>
                      <a:pt x="197" y="19"/>
                    </a:lnTo>
                    <a:lnTo>
                      <a:pt x="205" y="7"/>
                    </a:lnTo>
                    <a:lnTo>
                      <a:pt x="208" y="0"/>
                    </a:lnTo>
                    <a:lnTo>
                      <a:pt x="232" y="23"/>
                    </a:lnTo>
                    <a:lnTo>
                      <a:pt x="232" y="21"/>
                    </a:lnTo>
                    <a:lnTo>
                      <a:pt x="236" y="5"/>
                    </a:lnTo>
                    <a:lnTo>
                      <a:pt x="251" y="7"/>
                    </a:lnTo>
                    <a:lnTo>
                      <a:pt x="261" y="9"/>
                    </a:lnTo>
                    <a:lnTo>
                      <a:pt x="275" y="11"/>
                    </a:lnTo>
                    <a:lnTo>
                      <a:pt x="284" y="19"/>
                    </a:lnTo>
                    <a:lnTo>
                      <a:pt x="297" y="18"/>
                    </a:lnTo>
                    <a:lnTo>
                      <a:pt x="303" y="23"/>
                    </a:lnTo>
                    <a:lnTo>
                      <a:pt x="301" y="28"/>
                    </a:lnTo>
                    <a:lnTo>
                      <a:pt x="330" y="42"/>
                    </a:lnTo>
                    <a:lnTo>
                      <a:pt x="342" y="48"/>
                    </a:lnTo>
                    <a:lnTo>
                      <a:pt x="356" y="51"/>
                    </a:lnTo>
                    <a:lnTo>
                      <a:pt x="368" y="56"/>
                    </a:lnTo>
                    <a:lnTo>
                      <a:pt x="374" y="53"/>
                    </a:lnTo>
                    <a:lnTo>
                      <a:pt x="378" y="58"/>
                    </a:lnTo>
                    <a:lnTo>
                      <a:pt x="381" y="60"/>
                    </a:lnTo>
                    <a:lnTo>
                      <a:pt x="400" y="63"/>
                    </a:lnTo>
                    <a:lnTo>
                      <a:pt x="412" y="71"/>
                    </a:lnTo>
                    <a:lnTo>
                      <a:pt x="412" y="78"/>
                    </a:lnTo>
                    <a:lnTo>
                      <a:pt x="415" y="83"/>
                    </a:lnTo>
                    <a:lnTo>
                      <a:pt x="427" y="99"/>
                    </a:lnTo>
                    <a:lnTo>
                      <a:pt x="443" y="99"/>
                    </a:lnTo>
                    <a:lnTo>
                      <a:pt x="455" y="100"/>
                    </a:lnTo>
                    <a:lnTo>
                      <a:pt x="463" y="92"/>
                    </a:lnTo>
                    <a:lnTo>
                      <a:pt x="477" y="104"/>
                    </a:lnTo>
                    <a:lnTo>
                      <a:pt x="474" y="108"/>
                    </a:lnTo>
                    <a:lnTo>
                      <a:pt x="484" y="113"/>
                    </a:lnTo>
                    <a:lnTo>
                      <a:pt x="491" y="109"/>
                    </a:lnTo>
                    <a:lnTo>
                      <a:pt x="515" y="86"/>
                    </a:lnTo>
                    <a:lnTo>
                      <a:pt x="518" y="90"/>
                    </a:lnTo>
                    <a:lnTo>
                      <a:pt x="521" y="79"/>
                    </a:lnTo>
                    <a:lnTo>
                      <a:pt x="540" y="76"/>
                    </a:lnTo>
                    <a:lnTo>
                      <a:pt x="549" y="85"/>
                    </a:lnTo>
                    <a:lnTo>
                      <a:pt x="573" y="72"/>
                    </a:lnTo>
                    <a:lnTo>
                      <a:pt x="578" y="71"/>
                    </a:lnTo>
                    <a:lnTo>
                      <a:pt x="583" y="48"/>
                    </a:lnTo>
                    <a:lnTo>
                      <a:pt x="592" y="44"/>
                    </a:lnTo>
                    <a:lnTo>
                      <a:pt x="631" y="65"/>
                    </a:lnTo>
                    <a:lnTo>
                      <a:pt x="634" y="63"/>
                    </a:lnTo>
                    <a:lnTo>
                      <a:pt x="641" y="58"/>
                    </a:lnTo>
                    <a:lnTo>
                      <a:pt x="651" y="48"/>
                    </a:lnTo>
                    <a:lnTo>
                      <a:pt x="686" y="37"/>
                    </a:lnTo>
                    <a:lnTo>
                      <a:pt x="703" y="30"/>
                    </a:lnTo>
                    <a:lnTo>
                      <a:pt x="706" y="21"/>
                    </a:lnTo>
                    <a:lnTo>
                      <a:pt x="718" y="16"/>
                    </a:lnTo>
                    <a:lnTo>
                      <a:pt x="723" y="21"/>
                    </a:lnTo>
                    <a:lnTo>
                      <a:pt x="730" y="35"/>
                    </a:lnTo>
                    <a:lnTo>
                      <a:pt x="732" y="42"/>
                    </a:lnTo>
                    <a:lnTo>
                      <a:pt x="739" y="41"/>
                    </a:lnTo>
                    <a:lnTo>
                      <a:pt x="742" y="51"/>
                    </a:lnTo>
                    <a:lnTo>
                      <a:pt x="768" y="60"/>
                    </a:lnTo>
                    <a:lnTo>
                      <a:pt x="769" y="58"/>
                    </a:lnTo>
                    <a:lnTo>
                      <a:pt x="769" y="71"/>
                    </a:lnTo>
                    <a:lnTo>
                      <a:pt x="764" y="76"/>
                    </a:lnTo>
                    <a:lnTo>
                      <a:pt x="769" y="92"/>
                    </a:lnTo>
                    <a:lnTo>
                      <a:pt x="757" y="93"/>
                    </a:lnTo>
                    <a:lnTo>
                      <a:pt x="749" y="108"/>
                    </a:lnTo>
                    <a:lnTo>
                      <a:pt x="752" y="122"/>
                    </a:lnTo>
                    <a:lnTo>
                      <a:pt x="754" y="139"/>
                    </a:lnTo>
                    <a:lnTo>
                      <a:pt x="788" y="150"/>
                    </a:lnTo>
                    <a:lnTo>
                      <a:pt x="787" y="159"/>
                    </a:lnTo>
                    <a:lnTo>
                      <a:pt x="793" y="171"/>
                    </a:lnTo>
                    <a:lnTo>
                      <a:pt x="790" y="175"/>
                    </a:lnTo>
                    <a:lnTo>
                      <a:pt x="799" y="180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5" name="Freeform 51">
                <a:extLst>
                  <a:ext uri="{FF2B5EF4-FFF2-40B4-BE49-F238E27FC236}">
                    <a16:creationId xmlns:a16="http://schemas.microsoft.com/office/drawing/2014/main" id="{A758BE0F-86F9-5E47-8A98-131442275E1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3890172" y="3987568"/>
                <a:ext cx="372857" cy="303479"/>
              </a:xfrm>
              <a:custGeom>
                <a:avLst/>
                <a:gdLst>
                  <a:gd name="T0" fmla="*/ 147 w 703"/>
                  <a:gd name="T1" fmla="*/ 94 h 559"/>
                  <a:gd name="T2" fmla="*/ 162 w 703"/>
                  <a:gd name="T3" fmla="*/ 77 h 559"/>
                  <a:gd name="T4" fmla="*/ 168 w 703"/>
                  <a:gd name="T5" fmla="*/ 62 h 559"/>
                  <a:gd name="T6" fmla="*/ 180 w 703"/>
                  <a:gd name="T7" fmla="*/ 52 h 559"/>
                  <a:gd name="T8" fmla="*/ 192 w 703"/>
                  <a:gd name="T9" fmla="*/ 27 h 559"/>
                  <a:gd name="T10" fmla="*/ 207 w 703"/>
                  <a:gd name="T11" fmla="*/ 11 h 559"/>
                  <a:gd name="T12" fmla="*/ 238 w 703"/>
                  <a:gd name="T13" fmla="*/ 17 h 559"/>
                  <a:gd name="T14" fmla="*/ 284 w 703"/>
                  <a:gd name="T15" fmla="*/ 45 h 559"/>
                  <a:gd name="T16" fmla="*/ 293 w 703"/>
                  <a:gd name="T17" fmla="*/ 75 h 559"/>
                  <a:gd name="T18" fmla="*/ 291 w 703"/>
                  <a:gd name="T19" fmla="*/ 99 h 559"/>
                  <a:gd name="T20" fmla="*/ 289 w 703"/>
                  <a:gd name="T21" fmla="*/ 112 h 559"/>
                  <a:gd name="T22" fmla="*/ 294 w 703"/>
                  <a:gd name="T23" fmla="*/ 130 h 559"/>
                  <a:gd name="T24" fmla="*/ 286 w 703"/>
                  <a:gd name="T25" fmla="*/ 138 h 559"/>
                  <a:gd name="T26" fmla="*/ 270 w 703"/>
                  <a:gd name="T27" fmla="*/ 155 h 559"/>
                  <a:gd name="T28" fmla="*/ 254 w 703"/>
                  <a:gd name="T29" fmla="*/ 147 h 559"/>
                  <a:gd name="T30" fmla="*/ 251 w 703"/>
                  <a:gd name="T31" fmla="*/ 168 h 559"/>
                  <a:gd name="T32" fmla="*/ 248 w 703"/>
                  <a:gd name="T33" fmla="*/ 182 h 559"/>
                  <a:gd name="T34" fmla="*/ 260 w 703"/>
                  <a:gd name="T35" fmla="*/ 204 h 559"/>
                  <a:gd name="T36" fmla="*/ 232 w 703"/>
                  <a:gd name="T37" fmla="*/ 220 h 559"/>
                  <a:gd name="T38" fmla="*/ 207 w 703"/>
                  <a:gd name="T39" fmla="*/ 216 h 559"/>
                  <a:gd name="T40" fmla="*/ 189 w 703"/>
                  <a:gd name="T41" fmla="*/ 228 h 559"/>
                  <a:gd name="T42" fmla="*/ 168 w 703"/>
                  <a:gd name="T43" fmla="*/ 242 h 559"/>
                  <a:gd name="T44" fmla="*/ 156 w 703"/>
                  <a:gd name="T45" fmla="*/ 235 h 559"/>
                  <a:gd name="T46" fmla="*/ 135 w 703"/>
                  <a:gd name="T47" fmla="*/ 231 h 559"/>
                  <a:gd name="T48" fmla="*/ 120 w 703"/>
                  <a:gd name="T49" fmla="*/ 221 h 559"/>
                  <a:gd name="T50" fmla="*/ 109 w 703"/>
                  <a:gd name="T51" fmla="*/ 217 h 559"/>
                  <a:gd name="T52" fmla="*/ 87 w 703"/>
                  <a:gd name="T53" fmla="*/ 205 h 559"/>
                  <a:gd name="T54" fmla="*/ 69 w 703"/>
                  <a:gd name="T55" fmla="*/ 199 h 559"/>
                  <a:gd name="T56" fmla="*/ 56 w 703"/>
                  <a:gd name="T57" fmla="*/ 205 h 559"/>
                  <a:gd name="T58" fmla="*/ 36 w 703"/>
                  <a:gd name="T59" fmla="*/ 210 h 559"/>
                  <a:gd name="T60" fmla="*/ 42 w 703"/>
                  <a:gd name="T61" fmla="*/ 233 h 559"/>
                  <a:gd name="T62" fmla="*/ 25 w 703"/>
                  <a:gd name="T63" fmla="*/ 234 h 559"/>
                  <a:gd name="T64" fmla="*/ 17 w 703"/>
                  <a:gd name="T65" fmla="*/ 218 h 559"/>
                  <a:gd name="T66" fmla="*/ 8 w 703"/>
                  <a:gd name="T67" fmla="*/ 199 h 559"/>
                  <a:gd name="T68" fmla="*/ 22 w 703"/>
                  <a:gd name="T69" fmla="*/ 189 h 559"/>
                  <a:gd name="T70" fmla="*/ 16 w 703"/>
                  <a:gd name="T71" fmla="*/ 173 h 559"/>
                  <a:gd name="T72" fmla="*/ 14 w 703"/>
                  <a:gd name="T73" fmla="*/ 155 h 559"/>
                  <a:gd name="T74" fmla="*/ 0 w 703"/>
                  <a:gd name="T75" fmla="*/ 132 h 559"/>
                  <a:gd name="T76" fmla="*/ 28 w 703"/>
                  <a:gd name="T77" fmla="*/ 128 h 559"/>
                  <a:gd name="T78" fmla="*/ 42 w 703"/>
                  <a:gd name="T79" fmla="*/ 125 h 559"/>
                  <a:gd name="T80" fmla="*/ 49 w 703"/>
                  <a:gd name="T81" fmla="*/ 114 h 559"/>
                  <a:gd name="T82" fmla="*/ 63 w 703"/>
                  <a:gd name="T83" fmla="*/ 112 h 559"/>
                  <a:gd name="T84" fmla="*/ 58 w 703"/>
                  <a:gd name="T85" fmla="*/ 97 h 559"/>
                  <a:gd name="T86" fmla="*/ 61 w 703"/>
                  <a:gd name="T87" fmla="*/ 77 h 559"/>
                  <a:gd name="T88" fmla="*/ 72 w 703"/>
                  <a:gd name="T89" fmla="*/ 70 h 559"/>
                  <a:gd name="T90" fmla="*/ 86 w 703"/>
                  <a:gd name="T91" fmla="*/ 56 h 559"/>
                  <a:gd name="T92" fmla="*/ 100 w 703"/>
                  <a:gd name="T93" fmla="*/ 72 h 559"/>
                  <a:gd name="T94" fmla="*/ 109 w 703"/>
                  <a:gd name="T95" fmla="*/ 71 h 559"/>
                  <a:gd name="T96" fmla="*/ 125 w 703"/>
                  <a:gd name="T97" fmla="*/ 79 h 559"/>
                  <a:gd name="T98" fmla="*/ 131 w 703"/>
                  <a:gd name="T99" fmla="*/ 102 h 55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703" h="559">
                    <a:moveTo>
                      <a:pt x="315" y="249"/>
                    </a:moveTo>
                    <a:lnTo>
                      <a:pt x="327" y="234"/>
                    </a:lnTo>
                    <a:lnTo>
                      <a:pt x="341" y="227"/>
                    </a:lnTo>
                    <a:lnTo>
                      <a:pt x="341" y="215"/>
                    </a:lnTo>
                    <a:lnTo>
                      <a:pt x="349" y="206"/>
                    </a:lnTo>
                    <a:lnTo>
                      <a:pt x="365" y="199"/>
                    </a:lnTo>
                    <a:lnTo>
                      <a:pt x="366" y="196"/>
                    </a:lnTo>
                    <a:lnTo>
                      <a:pt x="377" y="176"/>
                    </a:lnTo>
                    <a:lnTo>
                      <a:pt x="384" y="159"/>
                    </a:lnTo>
                    <a:lnTo>
                      <a:pt x="389" y="148"/>
                    </a:lnTo>
                    <a:lnTo>
                      <a:pt x="390" y="146"/>
                    </a:lnTo>
                    <a:lnTo>
                      <a:pt x="390" y="143"/>
                    </a:lnTo>
                    <a:lnTo>
                      <a:pt x="404" y="130"/>
                    </a:lnTo>
                    <a:lnTo>
                      <a:pt x="411" y="132"/>
                    </a:lnTo>
                    <a:lnTo>
                      <a:pt x="418" y="122"/>
                    </a:lnTo>
                    <a:lnTo>
                      <a:pt x="418" y="118"/>
                    </a:lnTo>
                    <a:lnTo>
                      <a:pt x="418" y="113"/>
                    </a:lnTo>
                    <a:lnTo>
                      <a:pt x="421" y="97"/>
                    </a:lnTo>
                    <a:lnTo>
                      <a:pt x="438" y="74"/>
                    </a:lnTo>
                    <a:lnTo>
                      <a:pt x="445" y="63"/>
                    </a:lnTo>
                    <a:lnTo>
                      <a:pt x="454" y="56"/>
                    </a:lnTo>
                    <a:lnTo>
                      <a:pt x="469" y="44"/>
                    </a:lnTo>
                    <a:lnTo>
                      <a:pt x="484" y="33"/>
                    </a:lnTo>
                    <a:lnTo>
                      <a:pt x="481" y="25"/>
                    </a:lnTo>
                    <a:lnTo>
                      <a:pt x="474" y="19"/>
                    </a:lnTo>
                    <a:lnTo>
                      <a:pt x="484" y="0"/>
                    </a:lnTo>
                    <a:lnTo>
                      <a:pt x="512" y="19"/>
                    </a:lnTo>
                    <a:lnTo>
                      <a:pt x="553" y="39"/>
                    </a:lnTo>
                    <a:lnTo>
                      <a:pt x="611" y="56"/>
                    </a:lnTo>
                    <a:lnTo>
                      <a:pt x="611" y="62"/>
                    </a:lnTo>
                    <a:lnTo>
                      <a:pt x="628" y="72"/>
                    </a:lnTo>
                    <a:lnTo>
                      <a:pt x="659" y="104"/>
                    </a:lnTo>
                    <a:lnTo>
                      <a:pt x="691" y="115"/>
                    </a:lnTo>
                    <a:lnTo>
                      <a:pt x="690" y="118"/>
                    </a:lnTo>
                    <a:lnTo>
                      <a:pt x="691" y="152"/>
                    </a:lnTo>
                    <a:lnTo>
                      <a:pt x="679" y="171"/>
                    </a:lnTo>
                    <a:lnTo>
                      <a:pt x="669" y="190"/>
                    </a:lnTo>
                    <a:lnTo>
                      <a:pt x="671" y="192"/>
                    </a:lnTo>
                    <a:lnTo>
                      <a:pt x="678" y="206"/>
                    </a:lnTo>
                    <a:lnTo>
                      <a:pt x="674" y="226"/>
                    </a:lnTo>
                    <a:lnTo>
                      <a:pt x="669" y="234"/>
                    </a:lnTo>
                    <a:lnTo>
                      <a:pt x="671" y="243"/>
                    </a:lnTo>
                    <a:lnTo>
                      <a:pt x="679" y="254"/>
                    </a:lnTo>
                    <a:lnTo>
                      <a:pt x="671" y="256"/>
                    </a:lnTo>
                    <a:lnTo>
                      <a:pt x="681" y="277"/>
                    </a:lnTo>
                    <a:lnTo>
                      <a:pt x="700" y="286"/>
                    </a:lnTo>
                    <a:lnTo>
                      <a:pt x="703" y="287"/>
                    </a:lnTo>
                    <a:lnTo>
                      <a:pt x="683" y="298"/>
                    </a:lnTo>
                    <a:lnTo>
                      <a:pt x="673" y="305"/>
                    </a:lnTo>
                    <a:lnTo>
                      <a:pt x="671" y="316"/>
                    </a:lnTo>
                    <a:lnTo>
                      <a:pt x="666" y="310"/>
                    </a:lnTo>
                    <a:lnTo>
                      <a:pt x="664" y="317"/>
                    </a:lnTo>
                    <a:lnTo>
                      <a:pt x="638" y="330"/>
                    </a:lnTo>
                    <a:lnTo>
                      <a:pt x="638" y="342"/>
                    </a:lnTo>
                    <a:lnTo>
                      <a:pt x="630" y="342"/>
                    </a:lnTo>
                    <a:lnTo>
                      <a:pt x="626" y="354"/>
                    </a:lnTo>
                    <a:lnTo>
                      <a:pt x="620" y="356"/>
                    </a:lnTo>
                    <a:lnTo>
                      <a:pt x="609" y="351"/>
                    </a:lnTo>
                    <a:lnTo>
                      <a:pt x="606" y="347"/>
                    </a:lnTo>
                    <a:lnTo>
                      <a:pt x="589" y="337"/>
                    </a:lnTo>
                    <a:lnTo>
                      <a:pt x="585" y="342"/>
                    </a:lnTo>
                    <a:lnTo>
                      <a:pt x="573" y="358"/>
                    </a:lnTo>
                    <a:lnTo>
                      <a:pt x="582" y="365"/>
                    </a:lnTo>
                    <a:lnTo>
                      <a:pt x="582" y="384"/>
                    </a:lnTo>
                    <a:lnTo>
                      <a:pt x="580" y="386"/>
                    </a:lnTo>
                    <a:lnTo>
                      <a:pt x="580" y="397"/>
                    </a:lnTo>
                    <a:lnTo>
                      <a:pt x="579" y="405"/>
                    </a:lnTo>
                    <a:lnTo>
                      <a:pt x="575" y="418"/>
                    </a:lnTo>
                    <a:lnTo>
                      <a:pt x="580" y="434"/>
                    </a:lnTo>
                    <a:lnTo>
                      <a:pt x="592" y="435"/>
                    </a:lnTo>
                    <a:lnTo>
                      <a:pt x="616" y="462"/>
                    </a:lnTo>
                    <a:lnTo>
                      <a:pt x="604" y="467"/>
                    </a:lnTo>
                    <a:lnTo>
                      <a:pt x="601" y="476"/>
                    </a:lnTo>
                    <a:lnTo>
                      <a:pt x="584" y="483"/>
                    </a:lnTo>
                    <a:lnTo>
                      <a:pt x="549" y="494"/>
                    </a:lnTo>
                    <a:lnTo>
                      <a:pt x="539" y="504"/>
                    </a:lnTo>
                    <a:lnTo>
                      <a:pt x="532" y="509"/>
                    </a:lnTo>
                    <a:lnTo>
                      <a:pt x="529" y="511"/>
                    </a:lnTo>
                    <a:lnTo>
                      <a:pt x="490" y="490"/>
                    </a:lnTo>
                    <a:lnTo>
                      <a:pt x="481" y="494"/>
                    </a:lnTo>
                    <a:lnTo>
                      <a:pt x="476" y="517"/>
                    </a:lnTo>
                    <a:lnTo>
                      <a:pt x="471" y="518"/>
                    </a:lnTo>
                    <a:lnTo>
                      <a:pt x="447" y="531"/>
                    </a:lnTo>
                    <a:lnTo>
                      <a:pt x="438" y="522"/>
                    </a:lnTo>
                    <a:lnTo>
                      <a:pt x="419" y="525"/>
                    </a:lnTo>
                    <a:lnTo>
                      <a:pt x="416" y="536"/>
                    </a:lnTo>
                    <a:lnTo>
                      <a:pt x="413" y="532"/>
                    </a:lnTo>
                    <a:lnTo>
                      <a:pt x="389" y="555"/>
                    </a:lnTo>
                    <a:lnTo>
                      <a:pt x="382" y="559"/>
                    </a:lnTo>
                    <a:lnTo>
                      <a:pt x="372" y="554"/>
                    </a:lnTo>
                    <a:lnTo>
                      <a:pt x="375" y="550"/>
                    </a:lnTo>
                    <a:lnTo>
                      <a:pt x="361" y="538"/>
                    </a:lnTo>
                    <a:lnTo>
                      <a:pt x="353" y="546"/>
                    </a:lnTo>
                    <a:lnTo>
                      <a:pt x="341" y="545"/>
                    </a:lnTo>
                    <a:lnTo>
                      <a:pt x="325" y="545"/>
                    </a:lnTo>
                    <a:lnTo>
                      <a:pt x="313" y="529"/>
                    </a:lnTo>
                    <a:lnTo>
                      <a:pt x="310" y="524"/>
                    </a:lnTo>
                    <a:lnTo>
                      <a:pt x="310" y="517"/>
                    </a:lnTo>
                    <a:lnTo>
                      <a:pt x="298" y="509"/>
                    </a:lnTo>
                    <a:lnTo>
                      <a:pt x="279" y="506"/>
                    </a:lnTo>
                    <a:lnTo>
                      <a:pt x="276" y="504"/>
                    </a:lnTo>
                    <a:lnTo>
                      <a:pt x="272" y="499"/>
                    </a:lnTo>
                    <a:lnTo>
                      <a:pt x="266" y="502"/>
                    </a:lnTo>
                    <a:lnTo>
                      <a:pt x="254" y="497"/>
                    </a:lnTo>
                    <a:lnTo>
                      <a:pt x="240" y="494"/>
                    </a:lnTo>
                    <a:lnTo>
                      <a:pt x="228" y="488"/>
                    </a:lnTo>
                    <a:lnTo>
                      <a:pt x="199" y="474"/>
                    </a:lnTo>
                    <a:lnTo>
                      <a:pt x="201" y="469"/>
                    </a:lnTo>
                    <a:lnTo>
                      <a:pt x="195" y="464"/>
                    </a:lnTo>
                    <a:lnTo>
                      <a:pt x="182" y="465"/>
                    </a:lnTo>
                    <a:lnTo>
                      <a:pt x="173" y="457"/>
                    </a:lnTo>
                    <a:lnTo>
                      <a:pt x="159" y="455"/>
                    </a:lnTo>
                    <a:lnTo>
                      <a:pt x="149" y="453"/>
                    </a:lnTo>
                    <a:lnTo>
                      <a:pt x="134" y="451"/>
                    </a:lnTo>
                    <a:lnTo>
                      <a:pt x="130" y="467"/>
                    </a:lnTo>
                    <a:lnTo>
                      <a:pt x="130" y="469"/>
                    </a:lnTo>
                    <a:lnTo>
                      <a:pt x="106" y="446"/>
                    </a:lnTo>
                    <a:lnTo>
                      <a:pt x="103" y="453"/>
                    </a:lnTo>
                    <a:lnTo>
                      <a:pt x="95" y="465"/>
                    </a:lnTo>
                    <a:lnTo>
                      <a:pt x="83" y="481"/>
                    </a:lnTo>
                    <a:lnTo>
                      <a:pt x="86" y="483"/>
                    </a:lnTo>
                    <a:lnTo>
                      <a:pt x="81" y="494"/>
                    </a:lnTo>
                    <a:lnTo>
                      <a:pt x="96" y="515"/>
                    </a:lnTo>
                    <a:lnTo>
                      <a:pt x="98" y="534"/>
                    </a:lnTo>
                    <a:lnTo>
                      <a:pt x="100" y="539"/>
                    </a:lnTo>
                    <a:lnTo>
                      <a:pt x="100" y="541"/>
                    </a:lnTo>
                    <a:lnTo>
                      <a:pt x="86" y="532"/>
                    </a:lnTo>
                    <a:lnTo>
                      <a:pt x="59" y="536"/>
                    </a:lnTo>
                    <a:lnTo>
                      <a:pt x="55" y="529"/>
                    </a:lnTo>
                    <a:lnTo>
                      <a:pt x="52" y="522"/>
                    </a:lnTo>
                    <a:lnTo>
                      <a:pt x="35" y="506"/>
                    </a:lnTo>
                    <a:lnTo>
                      <a:pt x="40" y="499"/>
                    </a:lnTo>
                    <a:lnTo>
                      <a:pt x="40" y="492"/>
                    </a:lnTo>
                    <a:lnTo>
                      <a:pt x="21" y="479"/>
                    </a:lnTo>
                    <a:lnTo>
                      <a:pt x="31" y="464"/>
                    </a:lnTo>
                    <a:lnTo>
                      <a:pt x="19" y="457"/>
                    </a:lnTo>
                    <a:lnTo>
                      <a:pt x="21" y="453"/>
                    </a:lnTo>
                    <a:lnTo>
                      <a:pt x="31" y="441"/>
                    </a:lnTo>
                    <a:lnTo>
                      <a:pt x="47" y="434"/>
                    </a:lnTo>
                    <a:lnTo>
                      <a:pt x="50" y="434"/>
                    </a:lnTo>
                    <a:lnTo>
                      <a:pt x="38" y="420"/>
                    </a:lnTo>
                    <a:lnTo>
                      <a:pt x="47" y="418"/>
                    </a:lnTo>
                    <a:lnTo>
                      <a:pt x="50" y="407"/>
                    </a:lnTo>
                    <a:lnTo>
                      <a:pt x="36" y="397"/>
                    </a:lnTo>
                    <a:lnTo>
                      <a:pt x="33" y="390"/>
                    </a:lnTo>
                    <a:lnTo>
                      <a:pt x="41" y="381"/>
                    </a:lnTo>
                    <a:lnTo>
                      <a:pt x="36" y="361"/>
                    </a:lnTo>
                    <a:lnTo>
                      <a:pt x="33" y="354"/>
                    </a:lnTo>
                    <a:lnTo>
                      <a:pt x="31" y="342"/>
                    </a:lnTo>
                    <a:lnTo>
                      <a:pt x="28" y="330"/>
                    </a:lnTo>
                    <a:lnTo>
                      <a:pt x="21" y="323"/>
                    </a:lnTo>
                    <a:lnTo>
                      <a:pt x="0" y="303"/>
                    </a:lnTo>
                    <a:lnTo>
                      <a:pt x="23" y="298"/>
                    </a:lnTo>
                    <a:lnTo>
                      <a:pt x="47" y="307"/>
                    </a:lnTo>
                    <a:lnTo>
                      <a:pt x="50" y="291"/>
                    </a:lnTo>
                    <a:lnTo>
                      <a:pt x="65" y="293"/>
                    </a:lnTo>
                    <a:lnTo>
                      <a:pt x="65" y="278"/>
                    </a:lnTo>
                    <a:lnTo>
                      <a:pt x="76" y="264"/>
                    </a:lnTo>
                    <a:lnTo>
                      <a:pt x="89" y="264"/>
                    </a:lnTo>
                    <a:lnTo>
                      <a:pt x="98" y="287"/>
                    </a:lnTo>
                    <a:lnTo>
                      <a:pt x="105" y="268"/>
                    </a:lnTo>
                    <a:lnTo>
                      <a:pt x="101" y="266"/>
                    </a:lnTo>
                    <a:lnTo>
                      <a:pt x="106" y="256"/>
                    </a:lnTo>
                    <a:lnTo>
                      <a:pt x="113" y="261"/>
                    </a:lnTo>
                    <a:lnTo>
                      <a:pt x="129" y="254"/>
                    </a:lnTo>
                    <a:lnTo>
                      <a:pt x="134" y="241"/>
                    </a:lnTo>
                    <a:lnTo>
                      <a:pt x="139" y="254"/>
                    </a:lnTo>
                    <a:lnTo>
                      <a:pt x="146" y="256"/>
                    </a:lnTo>
                    <a:lnTo>
                      <a:pt x="153" y="243"/>
                    </a:lnTo>
                    <a:lnTo>
                      <a:pt x="148" y="236"/>
                    </a:lnTo>
                    <a:lnTo>
                      <a:pt x="137" y="236"/>
                    </a:lnTo>
                    <a:lnTo>
                      <a:pt x="134" y="222"/>
                    </a:lnTo>
                    <a:lnTo>
                      <a:pt x="120" y="194"/>
                    </a:lnTo>
                    <a:lnTo>
                      <a:pt x="125" y="183"/>
                    </a:lnTo>
                    <a:lnTo>
                      <a:pt x="130" y="182"/>
                    </a:lnTo>
                    <a:lnTo>
                      <a:pt x="142" y="176"/>
                    </a:lnTo>
                    <a:lnTo>
                      <a:pt x="148" y="182"/>
                    </a:lnTo>
                    <a:lnTo>
                      <a:pt x="151" y="173"/>
                    </a:lnTo>
                    <a:lnTo>
                      <a:pt x="161" y="173"/>
                    </a:lnTo>
                    <a:lnTo>
                      <a:pt x="166" y="160"/>
                    </a:lnTo>
                    <a:lnTo>
                      <a:pt x="168" y="153"/>
                    </a:lnTo>
                    <a:lnTo>
                      <a:pt x="180" y="144"/>
                    </a:lnTo>
                    <a:lnTo>
                      <a:pt x="197" y="129"/>
                    </a:lnTo>
                    <a:lnTo>
                      <a:pt x="199" y="129"/>
                    </a:lnTo>
                    <a:lnTo>
                      <a:pt x="209" y="136"/>
                    </a:lnTo>
                    <a:lnTo>
                      <a:pt x="211" y="141"/>
                    </a:lnTo>
                    <a:lnTo>
                      <a:pt x="221" y="139"/>
                    </a:lnTo>
                    <a:lnTo>
                      <a:pt x="233" y="166"/>
                    </a:lnTo>
                    <a:lnTo>
                      <a:pt x="242" y="167"/>
                    </a:lnTo>
                    <a:lnTo>
                      <a:pt x="243" y="155"/>
                    </a:lnTo>
                    <a:lnTo>
                      <a:pt x="252" y="152"/>
                    </a:lnTo>
                    <a:lnTo>
                      <a:pt x="254" y="162"/>
                    </a:lnTo>
                    <a:lnTo>
                      <a:pt x="262" y="159"/>
                    </a:lnTo>
                    <a:lnTo>
                      <a:pt x="281" y="173"/>
                    </a:lnTo>
                    <a:lnTo>
                      <a:pt x="284" y="183"/>
                    </a:lnTo>
                    <a:lnTo>
                      <a:pt x="291" y="182"/>
                    </a:lnTo>
                    <a:lnTo>
                      <a:pt x="293" y="189"/>
                    </a:lnTo>
                    <a:lnTo>
                      <a:pt x="295" y="199"/>
                    </a:lnTo>
                    <a:lnTo>
                      <a:pt x="298" y="219"/>
                    </a:lnTo>
                    <a:lnTo>
                      <a:pt x="305" y="234"/>
                    </a:lnTo>
                    <a:lnTo>
                      <a:pt x="300" y="245"/>
                    </a:lnTo>
                    <a:lnTo>
                      <a:pt x="308" y="245"/>
                    </a:lnTo>
                    <a:lnTo>
                      <a:pt x="315" y="249"/>
                    </a:lnTo>
                    <a:close/>
                  </a:path>
                </a:pathLst>
              </a:custGeom>
              <a:solidFill>
                <a:srgbClr val="43B5E4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78ECAE03-3AFA-4549-ACC4-E1602AEFE07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373043">
                <a:off x="1567534" y="2252166"/>
                <a:ext cx="790015" cy="1023622"/>
              </a:xfrm>
              <a:custGeom>
                <a:avLst/>
                <a:gdLst>
                  <a:gd name="T0" fmla="*/ 434 w 1493"/>
                  <a:gd name="T1" fmla="*/ 682 h 1899"/>
                  <a:gd name="T2" fmla="*/ 476 w 1493"/>
                  <a:gd name="T3" fmla="*/ 670 h 1899"/>
                  <a:gd name="T4" fmla="*/ 495 w 1493"/>
                  <a:gd name="T5" fmla="*/ 644 h 1899"/>
                  <a:gd name="T6" fmla="*/ 526 w 1493"/>
                  <a:gd name="T7" fmla="*/ 664 h 1899"/>
                  <a:gd name="T8" fmla="*/ 561 w 1493"/>
                  <a:gd name="T9" fmla="*/ 656 h 1899"/>
                  <a:gd name="T10" fmla="*/ 568 w 1493"/>
                  <a:gd name="T11" fmla="*/ 620 h 1899"/>
                  <a:gd name="T12" fmla="*/ 607 w 1493"/>
                  <a:gd name="T13" fmla="*/ 630 h 1899"/>
                  <a:gd name="T14" fmla="*/ 640 w 1493"/>
                  <a:gd name="T15" fmla="*/ 608 h 1899"/>
                  <a:gd name="T16" fmla="*/ 611 w 1493"/>
                  <a:gd name="T17" fmla="*/ 564 h 1899"/>
                  <a:gd name="T18" fmla="*/ 588 w 1493"/>
                  <a:gd name="T19" fmla="*/ 530 h 1899"/>
                  <a:gd name="T20" fmla="*/ 564 w 1493"/>
                  <a:gd name="T21" fmla="*/ 496 h 1899"/>
                  <a:gd name="T22" fmla="*/ 549 w 1493"/>
                  <a:gd name="T23" fmla="*/ 485 h 1899"/>
                  <a:gd name="T24" fmla="*/ 534 w 1493"/>
                  <a:gd name="T25" fmla="*/ 497 h 1899"/>
                  <a:gd name="T26" fmla="*/ 501 w 1493"/>
                  <a:gd name="T27" fmla="*/ 481 h 1899"/>
                  <a:gd name="T28" fmla="*/ 488 w 1493"/>
                  <a:gd name="T29" fmla="*/ 456 h 1899"/>
                  <a:gd name="T30" fmla="*/ 472 w 1493"/>
                  <a:gd name="T31" fmla="*/ 435 h 1899"/>
                  <a:gd name="T32" fmla="*/ 471 w 1493"/>
                  <a:gd name="T33" fmla="*/ 417 h 1899"/>
                  <a:gd name="T34" fmla="*/ 474 w 1493"/>
                  <a:gd name="T35" fmla="*/ 393 h 1899"/>
                  <a:gd name="T36" fmla="*/ 504 w 1493"/>
                  <a:gd name="T37" fmla="*/ 390 h 1899"/>
                  <a:gd name="T38" fmla="*/ 531 w 1493"/>
                  <a:gd name="T39" fmla="*/ 381 h 1899"/>
                  <a:gd name="T40" fmla="*/ 546 w 1493"/>
                  <a:gd name="T41" fmla="*/ 368 h 1899"/>
                  <a:gd name="T42" fmla="*/ 537 w 1493"/>
                  <a:gd name="T43" fmla="*/ 342 h 1899"/>
                  <a:gd name="T44" fmla="*/ 516 w 1493"/>
                  <a:gd name="T45" fmla="*/ 310 h 1899"/>
                  <a:gd name="T46" fmla="*/ 512 w 1493"/>
                  <a:gd name="T47" fmla="*/ 283 h 1899"/>
                  <a:gd name="T48" fmla="*/ 479 w 1493"/>
                  <a:gd name="T49" fmla="*/ 235 h 1899"/>
                  <a:gd name="T50" fmla="*/ 491 w 1493"/>
                  <a:gd name="T51" fmla="*/ 182 h 1899"/>
                  <a:gd name="T52" fmla="*/ 518 w 1493"/>
                  <a:gd name="T53" fmla="*/ 135 h 1899"/>
                  <a:gd name="T54" fmla="*/ 473 w 1493"/>
                  <a:gd name="T55" fmla="*/ 86 h 1899"/>
                  <a:gd name="T56" fmla="*/ 458 w 1493"/>
                  <a:gd name="T57" fmla="*/ 23 h 1899"/>
                  <a:gd name="T58" fmla="*/ 420 w 1493"/>
                  <a:gd name="T59" fmla="*/ 26 h 1899"/>
                  <a:gd name="T60" fmla="*/ 372 w 1493"/>
                  <a:gd name="T61" fmla="*/ 81 h 1899"/>
                  <a:gd name="T62" fmla="*/ 349 w 1493"/>
                  <a:gd name="T63" fmla="*/ 142 h 1899"/>
                  <a:gd name="T64" fmla="*/ 308 w 1493"/>
                  <a:gd name="T65" fmla="*/ 204 h 1899"/>
                  <a:gd name="T66" fmla="*/ 323 w 1493"/>
                  <a:gd name="T67" fmla="*/ 257 h 1899"/>
                  <a:gd name="T68" fmla="*/ 322 w 1493"/>
                  <a:gd name="T69" fmla="*/ 284 h 1899"/>
                  <a:gd name="T70" fmla="*/ 275 w 1493"/>
                  <a:gd name="T71" fmla="*/ 313 h 1899"/>
                  <a:gd name="T72" fmla="*/ 225 w 1493"/>
                  <a:gd name="T73" fmla="*/ 303 h 1899"/>
                  <a:gd name="T74" fmla="*/ 159 w 1493"/>
                  <a:gd name="T75" fmla="*/ 329 h 1899"/>
                  <a:gd name="T76" fmla="*/ 129 w 1493"/>
                  <a:gd name="T77" fmla="*/ 355 h 1899"/>
                  <a:gd name="T78" fmla="*/ 125 w 1493"/>
                  <a:gd name="T79" fmla="*/ 417 h 1899"/>
                  <a:gd name="T80" fmla="*/ 83 w 1493"/>
                  <a:gd name="T81" fmla="*/ 438 h 1899"/>
                  <a:gd name="T82" fmla="*/ 30 w 1493"/>
                  <a:gd name="T83" fmla="*/ 454 h 1899"/>
                  <a:gd name="T84" fmla="*/ 12 w 1493"/>
                  <a:gd name="T85" fmla="*/ 493 h 1899"/>
                  <a:gd name="T86" fmla="*/ 35 w 1493"/>
                  <a:gd name="T87" fmla="*/ 535 h 1899"/>
                  <a:gd name="T88" fmla="*/ 99 w 1493"/>
                  <a:gd name="T89" fmla="*/ 562 h 1899"/>
                  <a:gd name="T90" fmla="*/ 81 w 1493"/>
                  <a:gd name="T91" fmla="*/ 619 h 1899"/>
                  <a:gd name="T92" fmla="*/ 62 w 1493"/>
                  <a:gd name="T93" fmla="*/ 678 h 1899"/>
                  <a:gd name="T94" fmla="*/ 81 w 1493"/>
                  <a:gd name="T95" fmla="*/ 735 h 1899"/>
                  <a:gd name="T96" fmla="*/ 132 w 1493"/>
                  <a:gd name="T97" fmla="*/ 774 h 1899"/>
                  <a:gd name="T98" fmla="*/ 182 w 1493"/>
                  <a:gd name="T99" fmla="*/ 804 h 1899"/>
                  <a:gd name="T100" fmla="*/ 250 w 1493"/>
                  <a:gd name="T101" fmla="*/ 784 h 1899"/>
                  <a:gd name="T102" fmla="*/ 281 w 1493"/>
                  <a:gd name="T103" fmla="*/ 815 h 1899"/>
                  <a:gd name="T104" fmla="*/ 323 w 1493"/>
                  <a:gd name="T105" fmla="*/ 806 h 1899"/>
                  <a:gd name="T106" fmla="*/ 336 w 1493"/>
                  <a:gd name="T107" fmla="*/ 798 h 1899"/>
                  <a:gd name="T108" fmla="*/ 358 w 1493"/>
                  <a:gd name="T109" fmla="*/ 768 h 1899"/>
                  <a:gd name="T110" fmla="*/ 368 w 1493"/>
                  <a:gd name="T111" fmla="*/ 732 h 1899"/>
                  <a:gd name="T112" fmla="*/ 383 w 1493"/>
                  <a:gd name="T113" fmla="*/ 709 h 1899"/>
                  <a:gd name="T114" fmla="*/ 395 w 1493"/>
                  <a:gd name="T115" fmla="*/ 674 h 189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493" h="1899">
                    <a:moveTo>
                      <a:pt x="944" y="1536"/>
                    </a:moveTo>
                    <a:lnTo>
                      <a:pt x="952" y="1547"/>
                    </a:lnTo>
                    <a:lnTo>
                      <a:pt x="971" y="1554"/>
                    </a:lnTo>
                    <a:lnTo>
                      <a:pt x="974" y="1555"/>
                    </a:lnTo>
                    <a:lnTo>
                      <a:pt x="976" y="1561"/>
                    </a:lnTo>
                    <a:lnTo>
                      <a:pt x="986" y="1563"/>
                    </a:lnTo>
                    <a:lnTo>
                      <a:pt x="995" y="1570"/>
                    </a:lnTo>
                    <a:lnTo>
                      <a:pt x="1002" y="1578"/>
                    </a:lnTo>
                    <a:lnTo>
                      <a:pt x="1005" y="1578"/>
                    </a:lnTo>
                    <a:lnTo>
                      <a:pt x="1009" y="1573"/>
                    </a:lnTo>
                    <a:lnTo>
                      <a:pt x="1019" y="1571"/>
                    </a:lnTo>
                    <a:lnTo>
                      <a:pt x="1022" y="1559"/>
                    </a:lnTo>
                    <a:lnTo>
                      <a:pt x="1027" y="1545"/>
                    </a:lnTo>
                    <a:lnTo>
                      <a:pt x="1034" y="1543"/>
                    </a:lnTo>
                    <a:lnTo>
                      <a:pt x="1043" y="1552"/>
                    </a:lnTo>
                    <a:lnTo>
                      <a:pt x="1048" y="1552"/>
                    </a:lnTo>
                    <a:lnTo>
                      <a:pt x="1051" y="1555"/>
                    </a:lnTo>
                    <a:lnTo>
                      <a:pt x="1063" y="1534"/>
                    </a:lnTo>
                    <a:lnTo>
                      <a:pt x="1069" y="1543"/>
                    </a:lnTo>
                    <a:lnTo>
                      <a:pt x="1106" y="1545"/>
                    </a:lnTo>
                    <a:lnTo>
                      <a:pt x="1116" y="1548"/>
                    </a:lnTo>
                    <a:lnTo>
                      <a:pt x="1123" y="1547"/>
                    </a:lnTo>
                    <a:lnTo>
                      <a:pt x="1122" y="1536"/>
                    </a:lnTo>
                    <a:lnTo>
                      <a:pt x="1132" y="1527"/>
                    </a:lnTo>
                    <a:lnTo>
                      <a:pt x="1142" y="1522"/>
                    </a:lnTo>
                    <a:lnTo>
                      <a:pt x="1142" y="1511"/>
                    </a:lnTo>
                    <a:lnTo>
                      <a:pt x="1139" y="1503"/>
                    </a:lnTo>
                    <a:lnTo>
                      <a:pt x="1144" y="1497"/>
                    </a:lnTo>
                    <a:lnTo>
                      <a:pt x="1145" y="1494"/>
                    </a:lnTo>
                    <a:lnTo>
                      <a:pt x="1151" y="1487"/>
                    </a:lnTo>
                    <a:lnTo>
                      <a:pt x="1152" y="1483"/>
                    </a:lnTo>
                    <a:lnTo>
                      <a:pt x="1154" y="1487"/>
                    </a:lnTo>
                    <a:lnTo>
                      <a:pt x="1176" y="1487"/>
                    </a:lnTo>
                    <a:lnTo>
                      <a:pt x="1188" y="1490"/>
                    </a:lnTo>
                    <a:lnTo>
                      <a:pt x="1190" y="1488"/>
                    </a:lnTo>
                    <a:lnTo>
                      <a:pt x="1210" y="1496"/>
                    </a:lnTo>
                    <a:lnTo>
                      <a:pt x="1214" y="1497"/>
                    </a:lnTo>
                    <a:lnTo>
                      <a:pt x="1217" y="1511"/>
                    </a:lnTo>
                    <a:lnTo>
                      <a:pt x="1226" y="1517"/>
                    </a:lnTo>
                    <a:lnTo>
                      <a:pt x="1224" y="1531"/>
                    </a:lnTo>
                    <a:lnTo>
                      <a:pt x="1234" y="1531"/>
                    </a:lnTo>
                    <a:lnTo>
                      <a:pt x="1236" y="1554"/>
                    </a:lnTo>
                    <a:lnTo>
                      <a:pt x="1238" y="1557"/>
                    </a:lnTo>
                    <a:lnTo>
                      <a:pt x="1248" y="1555"/>
                    </a:lnTo>
                    <a:lnTo>
                      <a:pt x="1253" y="1548"/>
                    </a:lnTo>
                    <a:lnTo>
                      <a:pt x="1253" y="1527"/>
                    </a:lnTo>
                    <a:lnTo>
                      <a:pt x="1269" y="1520"/>
                    </a:lnTo>
                    <a:lnTo>
                      <a:pt x="1269" y="1504"/>
                    </a:lnTo>
                    <a:lnTo>
                      <a:pt x="1291" y="1501"/>
                    </a:lnTo>
                    <a:lnTo>
                      <a:pt x="1305" y="1513"/>
                    </a:lnTo>
                    <a:lnTo>
                      <a:pt x="1305" y="1511"/>
                    </a:lnTo>
                    <a:lnTo>
                      <a:pt x="1318" y="1508"/>
                    </a:lnTo>
                    <a:lnTo>
                      <a:pt x="1323" y="1499"/>
                    </a:lnTo>
                    <a:lnTo>
                      <a:pt x="1322" y="1494"/>
                    </a:lnTo>
                    <a:lnTo>
                      <a:pt x="1313" y="1460"/>
                    </a:lnTo>
                    <a:lnTo>
                      <a:pt x="1308" y="1453"/>
                    </a:lnTo>
                    <a:lnTo>
                      <a:pt x="1306" y="1453"/>
                    </a:lnTo>
                    <a:lnTo>
                      <a:pt x="1301" y="1443"/>
                    </a:lnTo>
                    <a:lnTo>
                      <a:pt x="1305" y="1441"/>
                    </a:lnTo>
                    <a:lnTo>
                      <a:pt x="1320" y="1430"/>
                    </a:lnTo>
                    <a:lnTo>
                      <a:pt x="1328" y="1413"/>
                    </a:lnTo>
                    <a:lnTo>
                      <a:pt x="1351" y="1416"/>
                    </a:lnTo>
                    <a:lnTo>
                      <a:pt x="1356" y="1423"/>
                    </a:lnTo>
                    <a:lnTo>
                      <a:pt x="1361" y="1423"/>
                    </a:lnTo>
                    <a:lnTo>
                      <a:pt x="1375" y="1420"/>
                    </a:lnTo>
                    <a:lnTo>
                      <a:pt x="1388" y="1436"/>
                    </a:lnTo>
                    <a:lnTo>
                      <a:pt x="1387" y="1439"/>
                    </a:lnTo>
                    <a:lnTo>
                      <a:pt x="1395" y="1455"/>
                    </a:lnTo>
                    <a:lnTo>
                      <a:pt x="1395" y="1462"/>
                    </a:lnTo>
                    <a:lnTo>
                      <a:pt x="1412" y="1453"/>
                    </a:lnTo>
                    <a:lnTo>
                      <a:pt x="1429" y="1466"/>
                    </a:lnTo>
                    <a:lnTo>
                      <a:pt x="1433" y="1487"/>
                    </a:lnTo>
                    <a:lnTo>
                      <a:pt x="1455" y="1494"/>
                    </a:lnTo>
                    <a:lnTo>
                      <a:pt x="1482" y="1480"/>
                    </a:lnTo>
                    <a:lnTo>
                      <a:pt x="1486" y="1476"/>
                    </a:lnTo>
                    <a:lnTo>
                      <a:pt x="1486" y="1462"/>
                    </a:lnTo>
                    <a:lnTo>
                      <a:pt x="1484" y="1434"/>
                    </a:lnTo>
                    <a:lnTo>
                      <a:pt x="1489" y="1418"/>
                    </a:lnTo>
                    <a:lnTo>
                      <a:pt x="1486" y="1404"/>
                    </a:lnTo>
                    <a:lnTo>
                      <a:pt x="1488" y="1402"/>
                    </a:lnTo>
                    <a:lnTo>
                      <a:pt x="1488" y="1381"/>
                    </a:lnTo>
                    <a:lnTo>
                      <a:pt x="1493" y="1351"/>
                    </a:lnTo>
                    <a:lnTo>
                      <a:pt x="1472" y="1339"/>
                    </a:lnTo>
                    <a:lnTo>
                      <a:pt x="1470" y="1321"/>
                    </a:lnTo>
                    <a:lnTo>
                      <a:pt x="1465" y="1316"/>
                    </a:lnTo>
                    <a:lnTo>
                      <a:pt x="1460" y="1303"/>
                    </a:lnTo>
                    <a:lnTo>
                      <a:pt x="1458" y="1305"/>
                    </a:lnTo>
                    <a:lnTo>
                      <a:pt x="1435" y="1310"/>
                    </a:lnTo>
                    <a:lnTo>
                      <a:pt x="1424" y="1300"/>
                    </a:lnTo>
                    <a:lnTo>
                      <a:pt x="1421" y="1302"/>
                    </a:lnTo>
                    <a:lnTo>
                      <a:pt x="1411" y="1302"/>
                    </a:lnTo>
                    <a:lnTo>
                      <a:pt x="1407" y="1291"/>
                    </a:lnTo>
                    <a:lnTo>
                      <a:pt x="1399" y="1275"/>
                    </a:lnTo>
                    <a:lnTo>
                      <a:pt x="1409" y="1263"/>
                    </a:lnTo>
                    <a:lnTo>
                      <a:pt x="1404" y="1250"/>
                    </a:lnTo>
                    <a:lnTo>
                      <a:pt x="1397" y="1247"/>
                    </a:lnTo>
                    <a:lnTo>
                      <a:pt x="1387" y="1245"/>
                    </a:lnTo>
                    <a:lnTo>
                      <a:pt x="1383" y="1238"/>
                    </a:lnTo>
                    <a:lnTo>
                      <a:pt x="1380" y="1236"/>
                    </a:lnTo>
                    <a:lnTo>
                      <a:pt x="1368" y="1222"/>
                    </a:lnTo>
                    <a:lnTo>
                      <a:pt x="1364" y="1212"/>
                    </a:lnTo>
                    <a:lnTo>
                      <a:pt x="1352" y="1201"/>
                    </a:lnTo>
                    <a:lnTo>
                      <a:pt x="1356" y="1194"/>
                    </a:lnTo>
                    <a:lnTo>
                      <a:pt x="1358" y="1191"/>
                    </a:lnTo>
                    <a:lnTo>
                      <a:pt x="1358" y="1183"/>
                    </a:lnTo>
                    <a:lnTo>
                      <a:pt x="1347" y="1168"/>
                    </a:lnTo>
                    <a:lnTo>
                      <a:pt x="1335" y="1168"/>
                    </a:lnTo>
                    <a:lnTo>
                      <a:pt x="1325" y="1171"/>
                    </a:lnTo>
                    <a:lnTo>
                      <a:pt x="1320" y="1166"/>
                    </a:lnTo>
                    <a:lnTo>
                      <a:pt x="1311" y="1145"/>
                    </a:lnTo>
                    <a:lnTo>
                      <a:pt x="1311" y="1127"/>
                    </a:lnTo>
                    <a:lnTo>
                      <a:pt x="1308" y="1125"/>
                    </a:lnTo>
                    <a:lnTo>
                      <a:pt x="1311" y="1122"/>
                    </a:lnTo>
                    <a:lnTo>
                      <a:pt x="1306" y="1116"/>
                    </a:lnTo>
                    <a:lnTo>
                      <a:pt x="1303" y="1118"/>
                    </a:lnTo>
                    <a:lnTo>
                      <a:pt x="1305" y="1109"/>
                    </a:lnTo>
                    <a:lnTo>
                      <a:pt x="1294" y="1115"/>
                    </a:lnTo>
                    <a:lnTo>
                      <a:pt x="1293" y="1120"/>
                    </a:lnTo>
                    <a:lnTo>
                      <a:pt x="1287" y="1115"/>
                    </a:lnTo>
                    <a:lnTo>
                      <a:pt x="1277" y="1120"/>
                    </a:lnTo>
                    <a:lnTo>
                      <a:pt x="1269" y="1125"/>
                    </a:lnTo>
                    <a:lnTo>
                      <a:pt x="1265" y="1122"/>
                    </a:lnTo>
                    <a:lnTo>
                      <a:pt x="1263" y="1129"/>
                    </a:lnTo>
                    <a:lnTo>
                      <a:pt x="1258" y="1129"/>
                    </a:lnTo>
                    <a:lnTo>
                      <a:pt x="1262" y="1132"/>
                    </a:lnTo>
                    <a:lnTo>
                      <a:pt x="1252" y="1131"/>
                    </a:lnTo>
                    <a:lnTo>
                      <a:pt x="1255" y="1134"/>
                    </a:lnTo>
                    <a:lnTo>
                      <a:pt x="1253" y="1139"/>
                    </a:lnTo>
                    <a:lnTo>
                      <a:pt x="1241" y="1139"/>
                    </a:lnTo>
                    <a:lnTo>
                      <a:pt x="1241" y="1146"/>
                    </a:lnTo>
                    <a:lnTo>
                      <a:pt x="1234" y="1150"/>
                    </a:lnTo>
                    <a:lnTo>
                      <a:pt x="1224" y="1148"/>
                    </a:lnTo>
                    <a:lnTo>
                      <a:pt x="1224" y="1141"/>
                    </a:lnTo>
                    <a:lnTo>
                      <a:pt x="1214" y="1139"/>
                    </a:lnTo>
                    <a:lnTo>
                      <a:pt x="1200" y="1127"/>
                    </a:lnTo>
                    <a:lnTo>
                      <a:pt x="1199" y="1136"/>
                    </a:lnTo>
                    <a:lnTo>
                      <a:pt x="1192" y="1139"/>
                    </a:lnTo>
                    <a:lnTo>
                      <a:pt x="1171" y="1131"/>
                    </a:lnTo>
                    <a:lnTo>
                      <a:pt x="1163" y="1122"/>
                    </a:lnTo>
                    <a:lnTo>
                      <a:pt x="1164" y="1109"/>
                    </a:lnTo>
                    <a:lnTo>
                      <a:pt x="1163" y="1108"/>
                    </a:lnTo>
                    <a:lnTo>
                      <a:pt x="1161" y="1102"/>
                    </a:lnTo>
                    <a:lnTo>
                      <a:pt x="1164" y="1099"/>
                    </a:lnTo>
                    <a:lnTo>
                      <a:pt x="1159" y="1090"/>
                    </a:lnTo>
                    <a:lnTo>
                      <a:pt x="1151" y="1085"/>
                    </a:lnTo>
                    <a:lnTo>
                      <a:pt x="1152" y="1083"/>
                    </a:lnTo>
                    <a:lnTo>
                      <a:pt x="1147" y="1076"/>
                    </a:lnTo>
                    <a:lnTo>
                      <a:pt x="1144" y="1072"/>
                    </a:lnTo>
                    <a:lnTo>
                      <a:pt x="1145" y="1058"/>
                    </a:lnTo>
                    <a:lnTo>
                      <a:pt x="1134" y="1053"/>
                    </a:lnTo>
                    <a:lnTo>
                      <a:pt x="1132" y="1042"/>
                    </a:lnTo>
                    <a:lnTo>
                      <a:pt x="1110" y="1032"/>
                    </a:lnTo>
                    <a:lnTo>
                      <a:pt x="1113" y="1027"/>
                    </a:lnTo>
                    <a:lnTo>
                      <a:pt x="1108" y="1023"/>
                    </a:lnTo>
                    <a:lnTo>
                      <a:pt x="1108" y="1011"/>
                    </a:lnTo>
                    <a:lnTo>
                      <a:pt x="1128" y="997"/>
                    </a:lnTo>
                    <a:lnTo>
                      <a:pt x="1127" y="995"/>
                    </a:lnTo>
                    <a:lnTo>
                      <a:pt x="1113" y="995"/>
                    </a:lnTo>
                    <a:lnTo>
                      <a:pt x="1111" y="1002"/>
                    </a:lnTo>
                    <a:lnTo>
                      <a:pt x="1098" y="1004"/>
                    </a:lnTo>
                    <a:lnTo>
                      <a:pt x="1094" y="1000"/>
                    </a:lnTo>
                    <a:lnTo>
                      <a:pt x="1096" y="997"/>
                    </a:lnTo>
                    <a:lnTo>
                      <a:pt x="1108" y="995"/>
                    </a:lnTo>
                    <a:lnTo>
                      <a:pt x="1094" y="979"/>
                    </a:lnTo>
                    <a:lnTo>
                      <a:pt x="1104" y="974"/>
                    </a:lnTo>
                    <a:lnTo>
                      <a:pt x="1099" y="970"/>
                    </a:lnTo>
                    <a:lnTo>
                      <a:pt x="1099" y="968"/>
                    </a:lnTo>
                    <a:lnTo>
                      <a:pt x="1098" y="967"/>
                    </a:lnTo>
                    <a:lnTo>
                      <a:pt x="1111" y="965"/>
                    </a:lnTo>
                    <a:lnTo>
                      <a:pt x="1096" y="963"/>
                    </a:lnTo>
                    <a:lnTo>
                      <a:pt x="1094" y="956"/>
                    </a:lnTo>
                    <a:lnTo>
                      <a:pt x="1101" y="961"/>
                    </a:lnTo>
                    <a:lnTo>
                      <a:pt x="1106" y="956"/>
                    </a:lnTo>
                    <a:lnTo>
                      <a:pt x="1101" y="949"/>
                    </a:lnTo>
                    <a:lnTo>
                      <a:pt x="1101" y="937"/>
                    </a:lnTo>
                    <a:lnTo>
                      <a:pt x="1089" y="938"/>
                    </a:lnTo>
                    <a:lnTo>
                      <a:pt x="1092" y="930"/>
                    </a:lnTo>
                    <a:lnTo>
                      <a:pt x="1080" y="924"/>
                    </a:lnTo>
                    <a:lnTo>
                      <a:pt x="1089" y="910"/>
                    </a:lnTo>
                    <a:lnTo>
                      <a:pt x="1103" y="907"/>
                    </a:lnTo>
                    <a:lnTo>
                      <a:pt x="1096" y="885"/>
                    </a:lnTo>
                    <a:lnTo>
                      <a:pt x="1111" y="873"/>
                    </a:lnTo>
                    <a:lnTo>
                      <a:pt x="1113" y="871"/>
                    </a:lnTo>
                    <a:lnTo>
                      <a:pt x="1120" y="882"/>
                    </a:lnTo>
                    <a:lnTo>
                      <a:pt x="1134" y="882"/>
                    </a:lnTo>
                    <a:lnTo>
                      <a:pt x="1147" y="877"/>
                    </a:lnTo>
                    <a:lnTo>
                      <a:pt x="1152" y="877"/>
                    </a:lnTo>
                    <a:lnTo>
                      <a:pt x="1157" y="884"/>
                    </a:lnTo>
                    <a:lnTo>
                      <a:pt x="1157" y="889"/>
                    </a:lnTo>
                    <a:lnTo>
                      <a:pt x="1171" y="900"/>
                    </a:lnTo>
                    <a:lnTo>
                      <a:pt x="1171" y="908"/>
                    </a:lnTo>
                    <a:lnTo>
                      <a:pt x="1171" y="915"/>
                    </a:lnTo>
                    <a:lnTo>
                      <a:pt x="1176" y="924"/>
                    </a:lnTo>
                    <a:lnTo>
                      <a:pt x="1192" y="926"/>
                    </a:lnTo>
                    <a:lnTo>
                      <a:pt x="1200" y="917"/>
                    </a:lnTo>
                    <a:lnTo>
                      <a:pt x="1200" y="921"/>
                    </a:lnTo>
                    <a:lnTo>
                      <a:pt x="1205" y="919"/>
                    </a:lnTo>
                    <a:lnTo>
                      <a:pt x="1212" y="893"/>
                    </a:lnTo>
                    <a:lnTo>
                      <a:pt x="1221" y="894"/>
                    </a:lnTo>
                    <a:lnTo>
                      <a:pt x="1234" y="880"/>
                    </a:lnTo>
                    <a:lnTo>
                      <a:pt x="1233" y="875"/>
                    </a:lnTo>
                    <a:lnTo>
                      <a:pt x="1219" y="871"/>
                    </a:lnTo>
                    <a:lnTo>
                      <a:pt x="1209" y="861"/>
                    </a:lnTo>
                    <a:lnTo>
                      <a:pt x="1209" y="857"/>
                    </a:lnTo>
                    <a:lnTo>
                      <a:pt x="1216" y="861"/>
                    </a:lnTo>
                    <a:lnTo>
                      <a:pt x="1234" y="859"/>
                    </a:lnTo>
                    <a:lnTo>
                      <a:pt x="1236" y="850"/>
                    </a:lnTo>
                    <a:lnTo>
                      <a:pt x="1257" y="857"/>
                    </a:lnTo>
                    <a:lnTo>
                      <a:pt x="1269" y="847"/>
                    </a:lnTo>
                    <a:lnTo>
                      <a:pt x="1270" y="850"/>
                    </a:lnTo>
                    <a:lnTo>
                      <a:pt x="1281" y="847"/>
                    </a:lnTo>
                    <a:lnTo>
                      <a:pt x="1279" y="841"/>
                    </a:lnTo>
                    <a:lnTo>
                      <a:pt x="1269" y="826"/>
                    </a:lnTo>
                    <a:lnTo>
                      <a:pt x="1270" y="817"/>
                    </a:lnTo>
                    <a:lnTo>
                      <a:pt x="1265" y="813"/>
                    </a:lnTo>
                    <a:lnTo>
                      <a:pt x="1260" y="817"/>
                    </a:lnTo>
                    <a:lnTo>
                      <a:pt x="1253" y="797"/>
                    </a:lnTo>
                    <a:lnTo>
                      <a:pt x="1252" y="794"/>
                    </a:lnTo>
                    <a:lnTo>
                      <a:pt x="1248" y="792"/>
                    </a:lnTo>
                    <a:lnTo>
                      <a:pt x="1248" y="790"/>
                    </a:lnTo>
                    <a:lnTo>
                      <a:pt x="1248" y="774"/>
                    </a:lnTo>
                    <a:lnTo>
                      <a:pt x="1246" y="773"/>
                    </a:lnTo>
                    <a:lnTo>
                      <a:pt x="1241" y="774"/>
                    </a:lnTo>
                    <a:lnTo>
                      <a:pt x="1231" y="764"/>
                    </a:lnTo>
                    <a:lnTo>
                      <a:pt x="1210" y="757"/>
                    </a:lnTo>
                    <a:lnTo>
                      <a:pt x="1205" y="746"/>
                    </a:lnTo>
                    <a:lnTo>
                      <a:pt x="1209" y="737"/>
                    </a:lnTo>
                    <a:lnTo>
                      <a:pt x="1204" y="729"/>
                    </a:lnTo>
                    <a:lnTo>
                      <a:pt x="1200" y="718"/>
                    </a:lnTo>
                    <a:lnTo>
                      <a:pt x="1200" y="716"/>
                    </a:lnTo>
                    <a:lnTo>
                      <a:pt x="1200" y="711"/>
                    </a:lnTo>
                    <a:lnTo>
                      <a:pt x="1193" y="702"/>
                    </a:lnTo>
                    <a:lnTo>
                      <a:pt x="1200" y="686"/>
                    </a:lnTo>
                    <a:lnTo>
                      <a:pt x="1193" y="676"/>
                    </a:lnTo>
                    <a:lnTo>
                      <a:pt x="1188" y="669"/>
                    </a:lnTo>
                    <a:lnTo>
                      <a:pt x="1175" y="665"/>
                    </a:lnTo>
                    <a:lnTo>
                      <a:pt x="1175" y="656"/>
                    </a:lnTo>
                    <a:lnTo>
                      <a:pt x="1178" y="649"/>
                    </a:lnTo>
                    <a:lnTo>
                      <a:pt x="1188" y="656"/>
                    </a:lnTo>
                    <a:lnTo>
                      <a:pt x="1190" y="653"/>
                    </a:lnTo>
                    <a:lnTo>
                      <a:pt x="1183" y="639"/>
                    </a:lnTo>
                    <a:lnTo>
                      <a:pt x="1185" y="623"/>
                    </a:lnTo>
                    <a:lnTo>
                      <a:pt x="1168" y="625"/>
                    </a:lnTo>
                    <a:lnTo>
                      <a:pt x="1161" y="616"/>
                    </a:lnTo>
                    <a:lnTo>
                      <a:pt x="1164" y="612"/>
                    </a:lnTo>
                    <a:lnTo>
                      <a:pt x="1169" y="593"/>
                    </a:lnTo>
                    <a:lnTo>
                      <a:pt x="1161" y="584"/>
                    </a:lnTo>
                    <a:lnTo>
                      <a:pt x="1134" y="579"/>
                    </a:lnTo>
                    <a:lnTo>
                      <a:pt x="1128" y="563"/>
                    </a:lnTo>
                    <a:lnTo>
                      <a:pt x="1113" y="543"/>
                    </a:lnTo>
                    <a:lnTo>
                      <a:pt x="1111" y="533"/>
                    </a:lnTo>
                    <a:lnTo>
                      <a:pt x="1113" y="526"/>
                    </a:lnTo>
                    <a:lnTo>
                      <a:pt x="1127" y="513"/>
                    </a:lnTo>
                    <a:lnTo>
                      <a:pt x="1135" y="498"/>
                    </a:lnTo>
                    <a:lnTo>
                      <a:pt x="1135" y="494"/>
                    </a:lnTo>
                    <a:lnTo>
                      <a:pt x="1135" y="489"/>
                    </a:lnTo>
                    <a:lnTo>
                      <a:pt x="1134" y="482"/>
                    </a:lnTo>
                    <a:lnTo>
                      <a:pt x="1130" y="476"/>
                    </a:lnTo>
                    <a:lnTo>
                      <a:pt x="1122" y="448"/>
                    </a:lnTo>
                    <a:lnTo>
                      <a:pt x="1142" y="420"/>
                    </a:lnTo>
                    <a:lnTo>
                      <a:pt x="1171" y="392"/>
                    </a:lnTo>
                    <a:lnTo>
                      <a:pt x="1183" y="379"/>
                    </a:lnTo>
                    <a:lnTo>
                      <a:pt x="1193" y="369"/>
                    </a:lnTo>
                    <a:lnTo>
                      <a:pt x="1197" y="365"/>
                    </a:lnTo>
                    <a:lnTo>
                      <a:pt x="1204" y="360"/>
                    </a:lnTo>
                    <a:lnTo>
                      <a:pt x="1212" y="342"/>
                    </a:lnTo>
                    <a:lnTo>
                      <a:pt x="1212" y="341"/>
                    </a:lnTo>
                    <a:lnTo>
                      <a:pt x="1210" y="339"/>
                    </a:lnTo>
                    <a:lnTo>
                      <a:pt x="1210" y="337"/>
                    </a:lnTo>
                    <a:lnTo>
                      <a:pt x="1204" y="312"/>
                    </a:lnTo>
                    <a:lnTo>
                      <a:pt x="1204" y="291"/>
                    </a:lnTo>
                    <a:lnTo>
                      <a:pt x="1178" y="279"/>
                    </a:lnTo>
                    <a:lnTo>
                      <a:pt x="1166" y="270"/>
                    </a:lnTo>
                    <a:lnTo>
                      <a:pt x="1157" y="270"/>
                    </a:lnTo>
                    <a:lnTo>
                      <a:pt x="1145" y="270"/>
                    </a:lnTo>
                    <a:lnTo>
                      <a:pt x="1137" y="254"/>
                    </a:lnTo>
                    <a:lnTo>
                      <a:pt x="1139" y="245"/>
                    </a:lnTo>
                    <a:lnTo>
                      <a:pt x="1122" y="233"/>
                    </a:lnTo>
                    <a:lnTo>
                      <a:pt x="1106" y="210"/>
                    </a:lnTo>
                    <a:lnTo>
                      <a:pt x="1099" y="198"/>
                    </a:lnTo>
                    <a:lnTo>
                      <a:pt x="1062" y="182"/>
                    </a:lnTo>
                    <a:lnTo>
                      <a:pt x="1060" y="177"/>
                    </a:lnTo>
                    <a:lnTo>
                      <a:pt x="1050" y="170"/>
                    </a:lnTo>
                    <a:lnTo>
                      <a:pt x="1053" y="159"/>
                    </a:lnTo>
                    <a:lnTo>
                      <a:pt x="1039" y="131"/>
                    </a:lnTo>
                    <a:lnTo>
                      <a:pt x="1048" y="113"/>
                    </a:lnTo>
                    <a:lnTo>
                      <a:pt x="1057" y="106"/>
                    </a:lnTo>
                    <a:lnTo>
                      <a:pt x="1062" y="83"/>
                    </a:lnTo>
                    <a:lnTo>
                      <a:pt x="1060" y="60"/>
                    </a:lnTo>
                    <a:lnTo>
                      <a:pt x="1065" y="53"/>
                    </a:lnTo>
                    <a:lnTo>
                      <a:pt x="1063" y="43"/>
                    </a:lnTo>
                    <a:lnTo>
                      <a:pt x="1058" y="34"/>
                    </a:lnTo>
                    <a:lnTo>
                      <a:pt x="1060" y="20"/>
                    </a:lnTo>
                    <a:lnTo>
                      <a:pt x="1051" y="0"/>
                    </a:lnTo>
                    <a:lnTo>
                      <a:pt x="1009" y="9"/>
                    </a:lnTo>
                    <a:lnTo>
                      <a:pt x="990" y="23"/>
                    </a:lnTo>
                    <a:lnTo>
                      <a:pt x="973" y="32"/>
                    </a:lnTo>
                    <a:lnTo>
                      <a:pt x="961" y="43"/>
                    </a:lnTo>
                    <a:lnTo>
                      <a:pt x="973" y="48"/>
                    </a:lnTo>
                    <a:lnTo>
                      <a:pt x="976" y="60"/>
                    </a:lnTo>
                    <a:lnTo>
                      <a:pt x="962" y="74"/>
                    </a:lnTo>
                    <a:lnTo>
                      <a:pt x="947" y="78"/>
                    </a:lnTo>
                    <a:lnTo>
                      <a:pt x="945" y="89"/>
                    </a:lnTo>
                    <a:lnTo>
                      <a:pt x="930" y="97"/>
                    </a:lnTo>
                    <a:lnTo>
                      <a:pt x="908" y="127"/>
                    </a:lnTo>
                    <a:lnTo>
                      <a:pt x="882" y="131"/>
                    </a:lnTo>
                    <a:lnTo>
                      <a:pt x="870" y="129"/>
                    </a:lnTo>
                    <a:lnTo>
                      <a:pt x="839" y="161"/>
                    </a:lnTo>
                    <a:lnTo>
                      <a:pt x="856" y="173"/>
                    </a:lnTo>
                    <a:lnTo>
                      <a:pt x="865" y="186"/>
                    </a:lnTo>
                    <a:lnTo>
                      <a:pt x="872" y="187"/>
                    </a:lnTo>
                    <a:lnTo>
                      <a:pt x="887" y="226"/>
                    </a:lnTo>
                    <a:lnTo>
                      <a:pt x="882" y="233"/>
                    </a:lnTo>
                    <a:lnTo>
                      <a:pt x="880" y="245"/>
                    </a:lnTo>
                    <a:lnTo>
                      <a:pt x="877" y="256"/>
                    </a:lnTo>
                    <a:lnTo>
                      <a:pt x="865" y="260"/>
                    </a:lnTo>
                    <a:lnTo>
                      <a:pt x="855" y="277"/>
                    </a:lnTo>
                    <a:lnTo>
                      <a:pt x="812" y="288"/>
                    </a:lnTo>
                    <a:lnTo>
                      <a:pt x="807" y="305"/>
                    </a:lnTo>
                    <a:lnTo>
                      <a:pt x="812" y="328"/>
                    </a:lnTo>
                    <a:lnTo>
                      <a:pt x="805" y="335"/>
                    </a:lnTo>
                    <a:lnTo>
                      <a:pt x="800" y="357"/>
                    </a:lnTo>
                    <a:lnTo>
                      <a:pt x="798" y="357"/>
                    </a:lnTo>
                    <a:lnTo>
                      <a:pt x="786" y="369"/>
                    </a:lnTo>
                    <a:lnTo>
                      <a:pt x="738" y="371"/>
                    </a:lnTo>
                    <a:lnTo>
                      <a:pt x="723" y="387"/>
                    </a:lnTo>
                    <a:lnTo>
                      <a:pt x="718" y="408"/>
                    </a:lnTo>
                    <a:lnTo>
                      <a:pt x="721" y="424"/>
                    </a:lnTo>
                    <a:lnTo>
                      <a:pt x="714" y="431"/>
                    </a:lnTo>
                    <a:lnTo>
                      <a:pt x="716" y="471"/>
                    </a:lnTo>
                    <a:lnTo>
                      <a:pt x="720" y="484"/>
                    </a:lnTo>
                    <a:lnTo>
                      <a:pt x="714" y="492"/>
                    </a:lnTo>
                    <a:lnTo>
                      <a:pt x="718" y="505"/>
                    </a:lnTo>
                    <a:lnTo>
                      <a:pt x="713" y="508"/>
                    </a:lnTo>
                    <a:lnTo>
                      <a:pt x="718" y="538"/>
                    </a:lnTo>
                    <a:lnTo>
                      <a:pt x="733" y="563"/>
                    </a:lnTo>
                    <a:lnTo>
                      <a:pt x="750" y="570"/>
                    </a:lnTo>
                    <a:lnTo>
                      <a:pt x="750" y="575"/>
                    </a:lnTo>
                    <a:lnTo>
                      <a:pt x="756" y="584"/>
                    </a:lnTo>
                    <a:lnTo>
                      <a:pt x="752" y="593"/>
                    </a:lnTo>
                    <a:lnTo>
                      <a:pt x="750" y="596"/>
                    </a:lnTo>
                    <a:lnTo>
                      <a:pt x="749" y="600"/>
                    </a:lnTo>
                    <a:lnTo>
                      <a:pt x="740" y="609"/>
                    </a:lnTo>
                    <a:lnTo>
                      <a:pt x="740" y="616"/>
                    </a:lnTo>
                    <a:lnTo>
                      <a:pt x="744" y="626"/>
                    </a:lnTo>
                    <a:lnTo>
                      <a:pt x="747" y="630"/>
                    </a:lnTo>
                    <a:lnTo>
                      <a:pt x="747" y="635"/>
                    </a:lnTo>
                    <a:lnTo>
                      <a:pt x="757" y="647"/>
                    </a:lnTo>
                    <a:lnTo>
                      <a:pt x="756" y="655"/>
                    </a:lnTo>
                    <a:lnTo>
                      <a:pt x="749" y="655"/>
                    </a:lnTo>
                    <a:lnTo>
                      <a:pt x="733" y="674"/>
                    </a:lnTo>
                    <a:lnTo>
                      <a:pt x="733" y="677"/>
                    </a:lnTo>
                    <a:lnTo>
                      <a:pt x="733" y="690"/>
                    </a:lnTo>
                    <a:lnTo>
                      <a:pt x="730" y="684"/>
                    </a:lnTo>
                    <a:lnTo>
                      <a:pt x="714" y="684"/>
                    </a:lnTo>
                    <a:lnTo>
                      <a:pt x="713" y="684"/>
                    </a:lnTo>
                    <a:lnTo>
                      <a:pt x="706" y="681"/>
                    </a:lnTo>
                    <a:lnTo>
                      <a:pt x="675" y="695"/>
                    </a:lnTo>
                    <a:lnTo>
                      <a:pt x="643" y="722"/>
                    </a:lnTo>
                    <a:lnTo>
                      <a:pt x="639" y="723"/>
                    </a:lnTo>
                    <a:lnTo>
                      <a:pt x="638" y="723"/>
                    </a:lnTo>
                    <a:lnTo>
                      <a:pt x="634" y="718"/>
                    </a:lnTo>
                    <a:lnTo>
                      <a:pt x="619" y="718"/>
                    </a:lnTo>
                    <a:lnTo>
                      <a:pt x="614" y="716"/>
                    </a:lnTo>
                    <a:lnTo>
                      <a:pt x="607" y="720"/>
                    </a:lnTo>
                    <a:lnTo>
                      <a:pt x="583" y="707"/>
                    </a:lnTo>
                    <a:lnTo>
                      <a:pt x="567" y="713"/>
                    </a:lnTo>
                    <a:lnTo>
                      <a:pt x="566" y="706"/>
                    </a:lnTo>
                    <a:lnTo>
                      <a:pt x="542" y="690"/>
                    </a:lnTo>
                    <a:lnTo>
                      <a:pt x="523" y="700"/>
                    </a:lnTo>
                    <a:lnTo>
                      <a:pt x="509" y="699"/>
                    </a:lnTo>
                    <a:lnTo>
                      <a:pt x="485" y="700"/>
                    </a:lnTo>
                    <a:lnTo>
                      <a:pt x="473" y="720"/>
                    </a:lnTo>
                    <a:lnTo>
                      <a:pt x="460" y="727"/>
                    </a:lnTo>
                    <a:lnTo>
                      <a:pt x="456" y="732"/>
                    </a:lnTo>
                    <a:lnTo>
                      <a:pt x="432" y="750"/>
                    </a:lnTo>
                    <a:lnTo>
                      <a:pt x="427" y="743"/>
                    </a:lnTo>
                    <a:lnTo>
                      <a:pt x="403" y="750"/>
                    </a:lnTo>
                    <a:lnTo>
                      <a:pt x="372" y="751"/>
                    </a:lnTo>
                    <a:lnTo>
                      <a:pt x="369" y="760"/>
                    </a:lnTo>
                    <a:lnTo>
                      <a:pt x="345" y="783"/>
                    </a:lnTo>
                    <a:lnTo>
                      <a:pt x="331" y="778"/>
                    </a:lnTo>
                    <a:lnTo>
                      <a:pt x="309" y="773"/>
                    </a:lnTo>
                    <a:lnTo>
                      <a:pt x="301" y="780"/>
                    </a:lnTo>
                    <a:lnTo>
                      <a:pt x="295" y="750"/>
                    </a:lnTo>
                    <a:lnTo>
                      <a:pt x="289" y="755"/>
                    </a:lnTo>
                    <a:lnTo>
                      <a:pt x="282" y="783"/>
                    </a:lnTo>
                    <a:lnTo>
                      <a:pt x="275" y="787"/>
                    </a:lnTo>
                    <a:lnTo>
                      <a:pt x="282" y="813"/>
                    </a:lnTo>
                    <a:lnTo>
                      <a:pt x="299" y="820"/>
                    </a:lnTo>
                    <a:lnTo>
                      <a:pt x="323" y="838"/>
                    </a:lnTo>
                    <a:lnTo>
                      <a:pt x="313" y="852"/>
                    </a:lnTo>
                    <a:lnTo>
                      <a:pt x="311" y="870"/>
                    </a:lnTo>
                    <a:lnTo>
                      <a:pt x="295" y="880"/>
                    </a:lnTo>
                    <a:lnTo>
                      <a:pt x="295" y="894"/>
                    </a:lnTo>
                    <a:lnTo>
                      <a:pt x="285" y="896"/>
                    </a:lnTo>
                    <a:lnTo>
                      <a:pt x="280" y="905"/>
                    </a:lnTo>
                    <a:lnTo>
                      <a:pt x="295" y="935"/>
                    </a:lnTo>
                    <a:lnTo>
                      <a:pt x="294" y="951"/>
                    </a:lnTo>
                    <a:lnTo>
                      <a:pt x="290" y="963"/>
                    </a:lnTo>
                    <a:lnTo>
                      <a:pt x="282" y="961"/>
                    </a:lnTo>
                    <a:lnTo>
                      <a:pt x="265" y="982"/>
                    </a:lnTo>
                    <a:lnTo>
                      <a:pt x="256" y="991"/>
                    </a:lnTo>
                    <a:lnTo>
                      <a:pt x="246" y="977"/>
                    </a:lnTo>
                    <a:lnTo>
                      <a:pt x="234" y="986"/>
                    </a:lnTo>
                    <a:lnTo>
                      <a:pt x="220" y="984"/>
                    </a:lnTo>
                    <a:lnTo>
                      <a:pt x="217" y="986"/>
                    </a:lnTo>
                    <a:lnTo>
                      <a:pt x="196" y="997"/>
                    </a:lnTo>
                    <a:lnTo>
                      <a:pt x="200" y="1000"/>
                    </a:lnTo>
                    <a:lnTo>
                      <a:pt x="193" y="1011"/>
                    </a:lnTo>
                    <a:lnTo>
                      <a:pt x="184" y="1019"/>
                    </a:lnTo>
                    <a:lnTo>
                      <a:pt x="186" y="1023"/>
                    </a:lnTo>
                    <a:lnTo>
                      <a:pt x="160" y="1025"/>
                    </a:lnTo>
                    <a:lnTo>
                      <a:pt x="152" y="1032"/>
                    </a:lnTo>
                    <a:lnTo>
                      <a:pt x="159" y="1044"/>
                    </a:lnTo>
                    <a:lnTo>
                      <a:pt x="133" y="1057"/>
                    </a:lnTo>
                    <a:lnTo>
                      <a:pt x="130" y="1051"/>
                    </a:lnTo>
                    <a:lnTo>
                      <a:pt x="119" y="1046"/>
                    </a:lnTo>
                    <a:lnTo>
                      <a:pt x="83" y="1030"/>
                    </a:lnTo>
                    <a:lnTo>
                      <a:pt x="70" y="1048"/>
                    </a:lnTo>
                    <a:lnTo>
                      <a:pt x="51" y="1042"/>
                    </a:lnTo>
                    <a:lnTo>
                      <a:pt x="34" y="1046"/>
                    </a:lnTo>
                    <a:lnTo>
                      <a:pt x="29" y="1057"/>
                    </a:lnTo>
                    <a:lnTo>
                      <a:pt x="12" y="1064"/>
                    </a:lnTo>
                    <a:lnTo>
                      <a:pt x="0" y="1072"/>
                    </a:lnTo>
                    <a:lnTo>
                      <a:pt x="12" y="1092"/>
                    </a:lnTo>
                    <a:lnTo>
                      <a:pt x="18" y="1101"/>
                    </a:lnTo>
                    <a:lnTo>
                      <a:pt x="22" y="1106"/>
                    </a:lnTo>
                    <a:lnTo>
                      <a:pt x="25" y="1124"/>
                    </a:lnTo>
                    <a:lnTo>
                      <a:pt x="27" y="1138"/>
                    </a:lnTo>
                    <a:lnTo>
                      <a:pt x="47" y="1139"/>
                    </a:lnTo>
                    <a:lnTo>
                      <a:pt x="70" y="1145"/>
                    </a:lnTo>
                    <a:lnTo>
                      <a:pt x="71" y="1150"/>
                    </a:lnTo>
                    <a:lnTo>
                      <a:pt x="75" y="1161"/>
                    </a:lnTo>
                    <a:lnTo>
                      <a:pt x="66" y="1162"/>
                    </a:lnTo>
                    <a:lnTo>
                      <a:pt x="80" y="1180"/>
                    </a:lnTo>
                    <a:lnTo>
                      <a:pt x="77" y="1198"/>
                    </a:lnTo>
                    <a:lnTo>
                      <a:pt x="70" y="1210"/>
                    </a:lnTo>
                    <a:lnTo>
                      <a:pt x="73" y="1228"/>
                    </a:lnTo>
                    <a:lnTo>
                      <a:pt x="82" y="1235"/>
                    </a:lnTo>
                    <a:lnTo>
                      <a:pt x="94" y="1242"/>
                    </a:lnTo>
                    <a:lnTo>
                      <a:pt x="102" y="1245"/>
                    </a:lnTo>
                    <a:lnTo>
                      <a:pt x="109" y="1256"/>
                    </a:lnTo>
                    <a:lnTo>
                      <a:pt x="145" y="1275"/>
                    </a:lnTo>
                    <a:lnTo>
                      <a:pt x="169" y="1277"/>
                    </a:lnTo>
                    <a:lnTo>
                      <a:pt x="177" y="1265"/>
                    </a:lnTo>
                    <a:lnTo>
                      <a:pt x="213" y="1282"/>
                    </a:lnTo>
                    <a:lnTo>
                      <a:pt x="217" y="1282"/>
                    </a:lnTo>
                    <a:lnTo>
                      <a:pt x="224" y="1295"/>
                    </a:lnTo>
                    <a:lnTo>
                      <a:pt x="230" y="1296"/>
                    </a:lnTo>
                    <a:lnTo>
                      <a:pt x="217" y="1323"/>
                    </a:lnTo>
                    <a:lnTo>
                      <a:pt x="227" y="1332"/>
                    </a:lnTo>
                    <a:lnTo>
                      <a:pt x="234" y="1370"/>
                    </a:lnTo>
                    <a:lnTo>
                      <a:pt x="254" y="1383"/>
                    </a:lnTo>
                    <a:lnTo>
                      <a:pt x="261" y="1407"/>
                    </a:lnTo>
                    <a:lnTo>
                      <a:pt x="260" y="1409"/>
                    </a:lnTo>
                    <a:lnTo>
                      <a:pt x="239" y="1402"/>
                    </a:lnTo>
                    <a:lnTo>
                      <a:pt x="217" y="1402"/>
                    </a:lnTo>
                    <a:lnTo>
                      <a:pt x="196" y="1411"/>
                    </a:lnTo>
                    <a:lnTo>
                      <a:pt x="188" y="1429"/>
                    </a:lnTo>
                    <a:lnTo>
                      <a:pt x="198" y="1457"/>
                    </a:lnTo>
                    <a:lnTo>
                      <a:pt x="191" y="1457"/>
                    </a:lnTo>
                    <a:lnTo>
                      <a:pt x="184" y="1469"/>
                    </a:lnTo>
                    <a:lnTo>
                      <a:pt x="179" y="1492"/>
                    </a:lnTo>
                    <a:lnTo>
                      <a:pt x="169" y="1497"/>
                    </a:lnTo>
                    <a:lnTo>
                      <a:pt x="167" y="1504"/>
                    </a:lnTo>
                    <a:lnTo>
                      <a:pt x="148" y="1510"/>
                    </a:lnTo>
                    <a:lnTo>
                      <a:pt x="138" y="1524"/>
                    </a:lnTo>
                    <a:lnTo>
                      <a:pt x="135" y="1541"/>
                    </a:lnTo>
                    <a:lnTo>
                      <a:pt x="145" y="1564"/>
                    </a:lnTo>
                    <a:lnTo>
                      <a:pt x="155" y="1575"/>
                    </a:lnTo>
                    <a:lnTo>
                      <a:pt x="164" y="1584"/>
                    </a:lnTo>
                    <a:lnTo>
                      <a:pt x="184" y="1608"/>
                    </a:lnTo>
                    <a:lnTo>
                      <a:pt x="171" y="1610"/>
                    </a:lnTo>
                    <a:lnTo>
                      <a:pt x="155" y="1617"/>
                    </a:lnTo>
                    <a:lnTo>
                      <a:pt x="155" y="1656"/>
                    </a:lnTo>
                    <a:lnTo>
                      <a:pt x="155" y="1661"/>
                    </a:lnTo>
                    <a:lnTo>
                      <a:pt x="172" y="1672"/>
                    </a:lnTo>
                    <a:lnTo>
                      <a:pt x="181" y="1689"/>
                    </a:lnTo>
                    <a:lnTo>
                      <a:pt x="189" y="1695"/>
                    </a:lnTo>
                    <a:lnTo>
                      <a:pt x="193" y="1707"/>
                    </a:lnTo>
                    <a:lnTo>
                      <a:pt x="196" y="1716"/>
                    </a:lnTo>
                    <a:lnTo>
                      <a:pt x="203" y="1723"/>
                    </a:lnTo>
                    <a:lnTo>
                      <a:pt x="213" y="1726"/>
                    </a:lnTo>
                    <a:lnTo>
                      <a:pt x="222" y="1760"/>
                    </a:lnTo>
                    <a:lnTo>
                      <a:pt x="242" y="1769"/>
                    </a:lnTo>
                    <a:lnTo>
                      <a:pt x="263" y="1765"/>
                    </a:lnTo>
                    <a:lnTo>
                      <a:pt x="273" y="1774"/>
                    </a:lnTo>
                    <a:lnTo>
                      <a:pt x="295" y="1786"/>
                    </a:lnTo>
                    <a:lnTo>
                      <a:pt x="307" y="1786"/>
                    </a:lnTo>
                    <a:lnTo>
                      <a:pt x="313" y="1785"/>
                    </a:lnTo>
                    <a:lnTo>
                      <a:pt x="323" y="1788"/>
                    </a:lnTo>
                    <a:lnTo>
                      <a:pt x="326" y="1790"/>
                    </a:lnTo>
                    <a:lnTo>
                      <a:pt x="345" y="1813"/>
                    </a:lnTo>
                    <a:lnTo>
                      <a:pt x="357" y="1811"/>
                    </a:lnTo>
                    <a:lnTo>
                      <a:pt x="367" y="1830"/>
                    </a:lnTo>
                    <a:lnTo>
                      <a:pt x="381" y="1834"/>
                    </a:lnTo>
                    <a:lnTo>
                      <a:pt x="396" y="1830"/>
                    </a:lnTo>
                    <a:lnTo>
                      <a:pt x="415" y="1836"/>
                    </a:lnTo>
                    <a:lnTo>
                      <a:pt x="424" y="1855"/>
                    </a:lnTo>
                    <a:lnTo>
                      <a:pt x="444" y="1850"/>
                    </a:lnTo>
                    <a:lnTo>
                      <a:pt x="463" y="1857"/>
                    </a:lnTo>
                    <a:lnTo>
                      <a:pt x="465" y="1845"/>
                    </a:lnTo>
                    <a:lnTo>
                      <a:pt x="484" y="1846"/>
                    </a:lnTo>
                    <a:lnTo>
                      <a:pt x="508" y="1834"/>
                    </a:lnTo>
                    <a:lnTo>
                      <a:pt x="520" y="1836"/>
                    </a:lnTo>
                    <a:lnTo>
                      <a:pt x="526" y="1832"/>
                    </a:lnTo>
                    <a:lnTo>
                      <a:pt x="549" y="1825"/>
                    </a:lnTo>
                    <a:lnTo>
                      <a:pt x="574" y="1829"/>
                    </a:lnTo>
                    <a:lnTo>
                      <a:pt x="581" y="1809"/>
                    </a:lnTo>
                    <a:lnTo>
                      <a:pt x="605" y="1808"/>
                    </a:lnTo>
                    <a:lnTo>
                      <a:pt x="612" y="1809"/>
                    </a:lnTo>
                    <a:lnTo>
                      <a:pt x="605" y="1820"/>
                    </a:lnTo>
                    <a:lnTo>
                      <a:pt x="607" y="1830"/>
                    </a:lnTo>
                    <a:lnTo>
                      <a:pt x="602" y="1845"/>
                    </a:lnTo>
                    <a:lnTo>
                      <a:pt x="629" y="1880"/>
                    </a:lnTo>
                    <a:lnTo>
                      <a:pt x="627" y="1899"/>
                    </a:lnTo>
                    <a:lnTo>
                      <a:pt x="638" y="1896"/>
                    </a:lnTo>
                    <a:lnTo>
                      <a:pt x="648" y="1885"/>
                    </a:lnTo>
                    <a:lnTo>
                      <a:pt x="653" y="1880"/>
                    </a:lnTo>
                    <a:lnTo>
                      <a:pt x="639" y="1880"/>
                    </a:lnTo>
                    <a:lnTo>
                      <a:pt x="629" y="1862"/>
                    </a:lnTo>
                    <a:lnTo>
                      <a:pt x="634" y="1850"/>
                    </a:lnTo>
                    <a:lnTo>
                      <a:pt x="648" y="1841"/>
                    </a:lnTo>
                    <a:lnTo>
                      <a:pt x="663" y="1836"/>
                    </a:lnTo>
                    <a:lnTo>
                      <a:pt x="701" y="1853"/>
                    </a:lnTo>
                    <a:lnTo>
                      <a:pt x="704" y="1853"/>
                    </a:lnTo>
                    <a:lnTo>
                      <a:pt x="725" y="1859"/>
                    </a:lnTo>
                    <a:lnTo>
                      <a:pt x="726" y="1864"/>
                    </a:lnTo>
                    <a:lnTo>
                      <a:pt x="750" y="1860"/>
                    </a:lnTo>
                    <a:lnTo>
                      <a:pt x="756" y="1868"/>
                    </a:lnTo>
                    <a:lnTo>
                      <a:pt x="759" y="1868"/>
                    </a:lnTo>
                    <a:lnTo>
                      <a:pt x="773" y="1860"/>
                    </a:lnTo>
                    <a:lnTo>
                      <a:pt x="776" y="1859"/>
                    </a:lnTo>
                    <a:lnTo>
                      <a:pt x="798" y="1864"/>
                    </a:lnTo>
                    <a:lnTo>
                      <a:pt x="802" y="1859"/>
                    </a:lnTo>
                    <a:lnTo>
                      <a:pt x="800" y="1852"/>
                    </a:lnTo>
                    <a:lnTo>
                      <a:pt x="788" y="1846"/>
                    </a:lnTo>
                    <a:lnTo>
                      <a:pt x="788" y="1843"/>
                    </a:lnTo>
                    <a:lnTo>
                      <a:pt x="781" y="1841"/>
                    </a:lnTo>
                    <a:lnTo>
                      <a:pt x="793" y="1829"/>
                    </a:lnTo>
                    <a:lnTo>
                      <a:pt x="807" y="1825"/>
                    </a:lnTo>
                    <a:lnTo>
                      <a:pt x="819" y="1836"/>
                    </a:lnTo>
                    <a:lnTo>
                      <a:pt x="836" y="1829"/>
                    </a:lnTo>
                    <a:lnTo>
                      <a:pt x="841" y="1815"/>
                    </a:lnTo>
                    <a:lnTo>
                      <a:pt x="848" y="1813"/>
                    </a:lnTo>
                    <a:lnTo>
                      <a:pt x="846" y="1797"/>
                    </a:lnTo>
                    <a:lnTo>
                      <a:pt x="843" y="1788"/>
                    </a:lnTo>
                    <a:lnTo>
                      <a:pt x="836" y="1779"/>
                    </a:lnTo>
                    <a:lnTo>
                      <a:pt x="833" y="1771"/>
                    </a:lnTo>
                    <a:lnTo>
                      <a:pt x="833" y="1769"/>
                    </a:lnTo>
                    <a:lnTo>
                      <a:pt x="839" y="1760"/>
                    </a:lnTo>
                    <a:lnTo>
                      <a:pt x="829" y="1748"/>
                    </a:lnTo>
                    <a:lnTo>
                      <a:pt x="846" y="1730"/>
                    </a:lnTo>
                    <a:lnTo>
                      <a:pt x="843" y="1728"/>
                    </a:lnTo>
                    <a:lnTo>
                      <a:pt x="831" y="1719"/>
                    </a:lnTo>
                    <a:lnTo>
                      <a:pt x="829" y="1707"/>
                    </a:lnTo>
                    <a:lnTo>
                      <a:pt x="841" y="1702"/>
                    </a:lnTo>
                    <a:lnTo>
                      <a:pt x="853" y="1709"/>
                    </a:lnTo>
                    <a:lnTo>
                      <a:pt x="855" y="1689"/>
                    </a:lnTo>
                    <a:lnTo>
                      <a:pt x="858" y="1684"/>
                    </a:lnTo>
                    <a:lnTo>
                      <a:pt x="863" y="1684"/>
                    </a:lnTo>
                    <a:lnTo>
                      <a:pt x="870" y="1686"/>
                    </a:lnTo>
                    <a:lnTo>
                      <a:pt x="877" y="1665"/>
                    </a:lnTo>
                    <a:lnTo>
                      <a:pt x="874" y="1656"/>
                    </a:lnTo>
                    <a:lnTo>
                      <a:pt x="879" y="1652"/>
                    </a:lnTo>
                    <a:lnTo>
                      <a:pt x="879" y="1647"/>
                    </a:lnTo>
                    <a:lnTo>
                      <a:pt x="879" y="1644"/>
                    </a:lnTo>
                    <a:lnTo>
                      <a:pt x="880" y="1644"/>
                    </a:lnTo>
                    <a:lnTo>
                      <a:pt x="891" y="1637"/>
                    </a:lnTo>
                    <a:lnTo>
                      <a:pt x="899" y="1633"/>
                    </a:lnTo>
                    <a:lnTo>
                      <a:pt x="913" y="1624"/>
                    </a:lnTo>
                    <a:lnTo>
                      <a:pt x="920" y="1610"/>
                    </a:lnTo>
                    <a:lnTo>
                      <a:pt x="913" y="1592"/>
                    </a:lnTo>
                    <a:lnTo>
                      <a:pt x="913" y="1589"/>
                    </a:lnTo>
                    <a:lnTo>
                      <a:pt x="906" y="1578"/>
                    </a:lnTo>
                    <a:lnTo>
                      <a:pt x="908" y="1568"/>
                    </a:lnTo>
                    <a:lnTo>
                      <a:pt x="921" y="1564"/>
                    </a:lnTo>
                    <a:lnTo>
                      <a:pt x="923" y="1557"/>
                    </a:lnTo>
                    <a:lnTo>
                      <a:pt x="918" y="1555"/>
                    </a:lnTo>
                    <a:lnTo>
                      <a:pt x="928" y="1538"/>
                    </a:lnTo>
                    <a:lnTo>
                      <a:pt x="939" y="1529"/>
                    </a:lnTo>
                    <a:lnTo>
                      <a:pt x="944" y="1536"/>
                    </a:lnTo>
                    <a:close/>
                  </a:path>
                </a:pathLst>
              </a:custGeom>
              <a:solidFill>
                <a:srgbClr val="3B79B9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it-IT" sz="1280" dirty="0"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AA03D5BA-F920-5D4E-BAE8-38CEA8860249}"/>
              </a:ext>
            </a:extLst>
          </p:cNvPr>
          <p:cNvSpPr txBox="1"/>
          <p:nvPr/>
        </p:nvSpPr>
        <p:spPr>
          <a:xfrm>
            <a:off x="760396" y="1878624"/>
            <a:ext cx="44978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400" b="1" dirty="0">
                <a:solidFill>
                  <a:srgbClr val="80CC98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27 Filiali </a:t>
            </a:r>
          </a:p>
          <a:p>
            <a:r>
              <a:rPr lang="it-IT" altLang="it-IT" dirty="0">
                <a:solidFill>
                  <a:srgbClr val="80CC98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distribuite sul territorio nazionale.</a:t>
            </a:r>
          </a:p>
          <a:p>
            <a:endParaRPr lang="it-IT" altLang="it-IT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Una </a:t>
            </a:r>
            <a:r>
              <a:rPr lang="it-IT" altLang="it-IT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rete di professionisti </a:t>
            </a: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che gestiscono e sviluppano le relazioni  con i clienti </a:t>
            </a:r>
          </a:p>
          <a:p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non solo in filiale, ma anche visitando le imprese nelle loro sedi produttive.</a:t>
            </a:r>
          </a:p>
          <a:p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60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0BEA0D8-0900-BA4B-ACE1-2D7471E9F5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5178CD-AA12-FC4F-B8DD-D002ACFC5D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9900" y="350710"/>
            <a:ext cx="3394608" cy="270758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Il Gruppo Banca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/>
              </a:rPr>
              <a:t>Ifis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 Light"/>
            </a:endParaRPr>
          </a:p>
          <a:p>
            <a:endParaRPr lang="it-IT" b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154030B-AF81-8D44-B6BD-AC3DC148FF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A chi ci rivolgiamo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2FD938B-40FD-5A46-8EB7-160E75475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0647" y="1610914"/>
            <a:ext cx="6729050" cy="604385"/>
          </a:xfrm>
        </p:spPr>
        <p:txBody>
          <a:bodyPr/>
          <a:lstStyle/>
          <a:p>
            <a:r>
              <a:rPr lang="it-IT" altLang="it-IT" dirty="0">
                <a:solidFill>
                  <a:srgbClr val="3B79B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  <a:sym typeface="Gill Sans" panose="020B0502020104020203" pitchFamily="34" charset="-79"/>
              </a:rPr>
              <a:t>Alle imprese, </a:t>
            </a:r>
            <a:r>
              <a:rPr lang="it-IT" altLang="it-IT" dirty="0">
                <a:solidFill>
                  <a:srgbClr val="3B79B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Calibri" panose="020F0502020204030204" pitchFamily="34" charset="0"/>
              </a:rPr>
              <a:t>per tutte le esigenze relative al finanziamento del business.</a:t>
            </a:r>
            <a:endParaRPr lang="it-IT" altLang="it-IT" dirty="0">
              <a:solidFill>
                <a:srgbClr val="3B79B9"/>
              </a:solidFill>
              <a:latin typeface="Roboto Medium" panose="02000000000000000000" pitchFamily="2" charset="0"/>
              <a:ea typeface="Roboto Medium" panose="02000000000000000000" pitchFamily="2" charset="0"/>
              <a:cs typeface="Calibri" panose="020F0502020204030204" pitchFamily="34" charset="0"/>
              <a:sym typeface="Gill Sans" panose="020B0502020104020203" pitchFamily="34" charset="-79"/>
            </a:endParaRPr>
          </a:p>
          <a:p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AF1AF7C-D2B1-4947-A426-BF8622983C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900" y="2146083"/>
            <a:ext cx="4149234" cy="2336800"/>
          </a:xfrm>
        </p:spPr>
        <p:txBody>
          <a:bodyPr/>
          <a:lstStyle/>
          <a:p>
            <a:pPr marL="0" lvl="0" indent="0">
              <a:buNone/>
            </a:pPr>
            <a:r>
              <a:rPr lang="it-IT" altLang="it-IT" b="1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1. Smobilizzare i propri crediti commerciali:</a:t>
            </a:r>
          </a:p>
          <a:p>
            <a:pPr lvl="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it-IT" altLang="it-IT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operanti in Italia o con l’estero</a:t>
            </a:r>
          </a:p>
          <a:p>
            <a:pPr lvl="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it-IT" altLang="it-IT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anche con merito creditizio limitato e/o fatturato concentrato, ma realizzato nei confronti di controparti di standing medio-alto</a:t>
            </a:r>
          </a:p>
          <a:p>
            <a:pPr lvl="0"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it-IT" altLang="it-IT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vantati nei confronti di aziende private e/o appartenenti al settore della P.A. (ASL, regioni, comuni, altri enti pubblici).</a:t>
            </a:r>
          </a:p>
          <a:p>
            <a:pPr marL="0" lvl="0" indent="0">
              <a:buNone/>
              <a:tabLst>
                <a:tab pos="361950" algn="l"/>
              </a:tabLst>
            </a:pPr>
            <a:endParaRPr lang="it-IT" altLang="it-IT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0" indent="0">
              <a:buNone/>
              <a:tabLst>
                <a:tab pos="361950" algn="l"/>
              </a:tabLst>
            </a:pPr>
            <a:r>
              <a:rPr lang="it-IT" altLang="it-IT" b="1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  <a:sym typeface="Arial" pitchFamily="34" charset="0"/>
              </a:rPr>
              <a:t>2. Smobilizzare i propri crediti IVA.</a:t>
            </a:r>
            <a:endParaRPr lang="it-IT" altLang="it-IT" b="1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0" lvl="0" indent="0">
              <a:buNone/>
              <a:tabLst>
                <a:tab pos="361950" algn="l"/>
              </a:tabLst>
            </a:pPr>
            <a:endParaRPr lang="it-IT" altLang="it-IT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lvl="0" algn="just">
              <a:tabLst>
                <a:tab pos="361950" algn="l"/>
              </a:tabLst>
            </a:pPr>
            <a:endParaRPr lang="it-IT" altLang="it-IT" b="1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  <a:sym typeface="Gill Sans" panose="020B0502020104020203" pitchFamily="34" charset="-79"/>
            </a:endParaRPr>
          </a:p>
        </p:txBody>
      </p:sp>
      <p:sp>
        <p:nvSpPr>
          <p:cNvPr id="9" name="Segnaposto testo 6">
            <a:extLst>
              <a:ext uri="{FF2B5EF4-FFF2-40B4-BE49-F238E27FC236}">
                <a16:creationId xmlns:a16="http://schemas.microsoft.com/office/drawing/2014/main" id="{C66C15EF-9503-ED4B-B4C9-24659E04BBC1}"/>
              </a:ext>
            </a:extLst>
          </p:cNvPr>
          <p:cNvSpPr txBox="1">
            <a:spLocks/>
          </p:cNvSpPr>
          <p:nvPr/>
        </p:nvSpPr>
        <p:spPr>
          <a:xfrm>
            <a:off x="4722025" y="2146083"/>
            <a:ext cx="4149234" cy="2336800"/>
          </a:xfrm>
          <a:prstGeom prst="rect">
            <a:avLst/>
          </a:prstGeom>
        </p:spPr>
        <p:txBody>
          <a:bodyPr lIns="0" tIns="0" rIns="0" bIns="0"/>
          <a:lstStyle>
            <a:lvl1pPr marL="177800" indent="-177800" algn="l" defTabSz="342900" rtl="0" eaLnBrk="1" latinLnBrk="0" hangingPunct="1">
              <a:spcBef>
                <a:spcPct val="20000"/>
              </a:spcBef>
              <a:buClr>
                <a:srgbClr val="3B79B9"/>
              </a:buClr>
              <a:buFont typeface="Arial"/>
              <a:buChar char="•"/>
              <a:tabLst/>
              <a:defRPr sz="1200" kern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361950" algn="l"/>
              </a:tabLst>
            </a:pPr>
            <a:r>
              <a:rPr lang="it-IT" altLang="it-IT" b="1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3. Finanziamenti a medio lungo termine</a:t>
            </a:r>
            <a:r>
              <a:rPr lang="it-IT" altLang="it-IT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a supporto di esigenze di capitale circolante connesse all’attività aziendale o di programmi di investimento.</a:t>
            </a:r>
          </a:p>
          <a:p>
            <a:pPr marL="0" indent="0">
              <a:buNone/>
              <a:tabLst>
                <a:tab pos="361950" algn="l"/>
              </a:tabLst>
            </a:pPr>
            <a:endParaRPr lang="it-IT" altLang="it-IT" b="1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0" indent="0">
              <a:buNone/>
              <a:tabLst>
                <a:tab pos="361950" algn="l"/>
              </a:tabLst>
            </a:pPr>
            <a:r>
              <a:rPr lang="it-IT" altLang="it-IT" b="1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4. Acquisire</a:t>
            </a:r>
            <a:r>
              <a:rPr lang="it-IT" altLang="it-IT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mediante </a:t>
            </a:r>
            <a:r>
              <a:rPr lang="it-IT" altLang="it-IT" b="1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leasing o noleggio</a:t>
            </a:r>
            <a:r>
              <a:rPr lang="it-IT" altLang="it-IT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un bene </a:t>
            </a:r>
            <a:br>
              <a:rPr lang="it-IT" altLang="it-IT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</a:br>
            <a:r>
              <a:rPr lang="it-IT" altLang="it-IT" dirty="0"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per la propria attività.</a:t>
            </a:r>
          </a:p>
          <a:p>
            <a:pPr marL="0" indent="0">
              <a:buNone/>
              <a:tabLst>
                <a:tab pos="361950" algn="l"/>
              </a:tabLst>
            </a:pPr>
            <a:endParaRPr lang="it-IT" altLang="it-IT" b="1" dirty="0"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33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4EFB079-61D2-9948-A121-C2E9ACE6CC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4786" y="2040516"/>
            <a:ext cx="5757513" cy="430887"/>
          </a:xfrm>
        </p:spPr>
        <p:txBody>
          <a:bodyPr/>
          <a:lstStyle/>
          <a:p>
            <a:r>
              <a:rPr lang="it-IT" sz="2000" dirty="0">
                <a:latin typeface="Roboto" panose="02000000000000000000" pitchFamily="2" charset="0"/>
                <a:ea typeface="Roboto" panose="02000000000000000000" pitchFamily="2" charset="0"/>
              </a:rPr>
              <a:t>La nostra offerta per ASFO Sanità</a:t>
            </a:r>
          </a:p>
        </p:txBody>
      </p:sp>
      <p:sp>
        <p:nvSpPr>
          <p:cNvPr id="6" name="Segnaposto testo 1">
            <a:extLst>
              <a:ext uri="{FF2B5EF4-FFF2-40B4-BE49-F238E27FC236}">
                <a16:creationId xmlns:a16="http://schemas.microsoft.com/office/drawing/2014/main" id="{5B28EF09-7080-4046-9C83-E33346F2706D}"/>
              </a:ext>
            </a:extLst>
          </p:cNvPr>
          <p:cNvSpPr txBox="1">
            <a:spLocks/>
          </p:cNvSpPr>
          <p:nvPr/>
        </p:nvSpPr>
        <p:spPr>
          <a:xfrm>
            <a:off x="1214786" y="2511335"/>
            <a:ext cx="5757513" cy="43088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3429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342900" indent="0" algn="l" defTabSz="3429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 marL="685800" indent="0" algn="l" defTabSz="3429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 marL="1028700" indent="0" algn="l" defTabSz="3429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 marL="1371600" indent="0" algn="l" defTabSz="3429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latin typeface="Roboto Medium" panose="02000000000000000000" pitchFamily="2" charset="0"/>
                <a:ea typeface="Roboto Medium" panose="02000000000000000000" pitchFamily="2" charset="0"/>
              </a:rPr>
              <a:t>Factoring</a:t>
            </a:r>
            <a:endParaRPr lang="it-IT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774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D069C10-F77D-E946-B506-308B62019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1138A-26B1-5743-AF9C-9FB7E6207EBD}" type="slidenum">
              <a:rPr kumimoji="0" lang="it-IT" sz="680" b="0" i="0" u="none" strike="noStrike" kern="1200" cap="none" spc="0" normalizeH="0" baseline="0" noProof="0" smtClean="0">
                <a:ln>
                  <a:noFill/>
                </a:ln>
                <a:solidFill>
                  <a:srgbClr val="001564"/>
                </a:solidFill>
                <a:effectLst/>
                <a:uLnTx/>
                <a:uFillTx/>
                <a:latin typeface="Roboto" charset="0"/>
                <a:ea typeface="Roboto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680" b="0" i="0" u="none" strike="noStrike" kern="1200" cap="none" spc="0" normalizeH="0" baseline="0" noProof="0" dirty="0">
              <a:ln>
                <a:noFill/>
              </a:ln>
              <a:solidFill>
                <a:srgbClr val="001564"/>
              </a:solidFill>
              <a:effectLst/>
              <a:uLnTx/>
              <a:uFillTx/>
              <a:latin typeface="Roboto" charset="0"/>
              <a:ea typeface="Roboto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901691-AADA-0A4F-91B0-88AADAEB61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b="0" dirty="0"/>
              <a:t>Factoring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65D2A86-8911-0646-8790-EB40CA260B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Crediti certificati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12" name="Rettangolo con un angolo arrotondato 11">
            <a:extLst>
              <a:ext uri="{FF2B5EF4-FFF2-40B4-BE49-F238E27FC236}">
                <a16:creationId xmlns:a16="http://schemas.microsoft.com/office/drawing/2014/main" id="{8CAEC4DF-DA78-0342-94FE-9B53FFD83E64}"/>
              </a:ext>
            </a:extLst>
          </p:cNvPr>
          <p:cNvSpPr/>
          <p:nvPr/>
        </p:nvSpPr>
        <p:spPr>
          <a:xfrm>
            <a:off x="469899" y="1653947"/>
            <a:ext cx="3546035" cy="3003855"/>
          </a:xfrm>
          <a:prstGeom prst="round1Rect">
            <a:avLst/>
          </a:prstGeom>
          <a:solidFill>
            <a:srgbClr val="6D3E9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2D2F4CD5-A9D0-1D41-9967-34DF33369735}"/>
              </a:ext>
            </a:extLst>
          </p:cNvPr>
          <p:cNvSpPr txBox="1">
            <a:spLocks/>
          </p:cNvSpPr>
          <p:nvPr/>
        </p:nvSpPr>
        <p:spPr>
          <a:xfrm>
            <a:off x="598321" y="1792621"/>
            <a:ext cx="3292885" cy="2336800"/>
          </a:xfrm>
          <a:prstGeom prst="rect">
            <a:avLst/>
          </a:prstGeom>
        </p:spPr>
        <p:txBody>
          <a:bodyPr lIns="0" tIns="0" rIns="0" bIns="0"/>
          <a:lstStyle>
            <a:lvl1pPr marL="177800" indent="-177800" algn="l" defTabSz="342900" rtl="0" eaLnBrk="1" latinLnBrk="0" hangingPunct="1">
              <a:spcBef>
                <a:spcPct val="20000"/>
              </a:spcBef>
              <a:buClr>
                <a:srgbClr val="3B79B9"/>
              </a:buClr>
              <a:buFont typeface="Arial"/>
              <a:buChar char="•"/>
              <a:tabLst/>
              <a:defRPr sz="1200" kern="1200">
                <a:solidFill>
                  <a:srgbClr val="001565"/>
                </a:solidFill>
                <a:latin typeface="Roboto" charset="0"/>
                <a:ea typeface="Roboto" charset="0"/>
                <a:cs typeface="Roboto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Acquisto a </a:t>
            </a:r>
            <a:r>
              <a:rPr lang="it-IT" altLang="it-IT" sz="16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t</a:t>
            </a:r>
            <a:r>
              <a:rPr kumimoji="0" lang="it-IT" alt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itolo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 </a:t>
            </a:r>
            <a:r>
              <a:rPr lang="it-IT" altLang="it-IT" sz="16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d</a:t>
            </a:r>
            <a:r>
              <a:rPr kumimoji="0" lang="it-IT" alt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efinitivo</a:t>
            </a:r>
            <a:endParaRPr kumimoji="0" lang="it-IT" altLang="it-IT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 Condensed" panose="02000000000000000000" pitchFamily="2" charset="0"/>
              <a:sym typeface="Gill Sans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 Condensed" panose="02000000000000000000" pitchFamily="2" charset="0"/>
              <a:sym typeface="Gill Sans" charset="0"/>
            </a:endParaRPr>
          </a:p>
          <a:p>
            <a:pPr marL="0" indent="0">
              <a:buClrTx/>
              <a:buNone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Tramite la cessione a titolo definitivo a Banca Ifis dei crediti e la conseguente possibilità di stornare dal proprio bilancio le attività finanziarie cedute (</a:t>
            </a:r>
            <a:r>
              <a:rPr lang="it-IT" altLang="it-IT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derecognition</a:t>
            </a: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) le imprese possono ottimizzare la gestione della propria tesoreria e migliorare i propri indicatori di bilancio. </a:t>
            </a:r>
          </a:p>
          <a:p>
            <a:pPr marL="0" indent="0">
              <a:buClrTx/>
              <a:buNone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In questo tipo di operazioni il rischio di insolvenza e di ritardato pagamento dei debitori viene trasferito a Banca </a:t>
            </a:r>
            <a:r>
              <a:rPr lang="it-IT" altLang="it-IT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Ifis</a:t>
            </a: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E1A321-D0C8-4084-B783-95194F3F3238}"/>
              </a:ext>
            </a:extLst>
          </p:cNvPr>
          <p:cNvSpPr txBox="1"/>
          <p:nvPr/>
        </p:nvSpPr>
        <p:spPr>
          <a:xfrm>
            <a:off x="4296306" y="1549259"/>
            <a:ext cx="443387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it-IT" sz="1400" b="1" dirty="0">
                <a:solidFill>
                  <a:srgbClr val="3B79B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Condizioni economiche:</a:t>
            </a:r>
          </a:p>
          <a:p>
            <a:pPr marL="228600"/>
            <a:r>
              <a:rPr lang="it-IT" sz="1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it-IT" sz="1400" b="1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Euribor</a:t>
            </a:r>
            <a:r>
              <a:rPr lang="it-IT" sz="1400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3 mesi media mese precedente + 1,80% per il periodo intercorrente tra la data di acquisto a titolo definitivo e la data prevista per il pagamento (Data Ultima Pagamento) della sorte capitale dei crediti certificati maggiorata di uno stress time di 15 giorni;</a:t>
            </a:r>
          </a:p>
          <a:p>
            <a:pPr lvl="0"/>
            <a:endParaRPr lang="it-IT" sz="1400" dirty="0">
              <a:solidFill>
                <a:srgbClr val="001565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it-IT" sz="1400" b="1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Commissione pro-soluto</a:t>
            </a:r>
            <a:r>
              <a:rPr lang="it-IT" sz="1400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 0,03% </a:t>
            </a:r>
          </a:p>
          <a:p>
            <a:pPr lvl="0"/>
            <a:endParaRPr lang="it-IT" sz="1400" dirty="0">
              <a:solidFill>
                <a:srgbClr val="001565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it-IT" sz="1400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Per fatture certificate oltre la Data Ultima Pagamento: </a:t>
            </a:r>
            <a:br>
              <a:rPr lang="it-IT" sz="1400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lang="it-IT" sz="1400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Acquisto a titolo definitivo 0,20% </a:t>
            </a:r>
            <a:r>
              <a:rPr lang="it-IT" sz="1400" dirty="0" err="1">
                <a:solidFill>
                  <a:srgbClr val="0015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flat</a:t>
            </a:r>
            <a:r>
              <a:rPr lang="it-IT" sz="1400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785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un angolo arrotondato 10">
            <a:extLst>
              <a:ext uri="{FF2B5EF4-FFF2-40B4-BE49-F238E27FC236}">
                <a16:creationId xmlns:a16="http://schemas.microsoft.com/office/drawing/2014/main" id="{0F244781-C3C0-9446-936A-B232E32A7867}"/>
              </a:ext>
            </a:extLst>
          </p:cNvPr>
          <p:cNvSpPr/>
          <p:nvPr/>
        </p:nvSpPr>
        <p:spPr>
          <a:xfrm>
            <a:off x="469899" y="1695893"/>
            <a:ext cx="2805884" cy="3071370"/>
          </a:xfrm>
          <a:prstGeom prst="round1Rect">
            <a:avLst/>
          </a:prstGeom>
          <a:solidFill>
            <a:srgbClr val="3B79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D069C10-F77D-E946-B506-308B62019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901691-AADA-0A4F-91B0-88AADAEB61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b="0" dirty="0"/>
              <a:t>Factoring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65D2A86-8911-0646-8790-EB40CA260B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Crediti non ancora certificati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DD5FB7F-1BD7-BD47-B8CD-3E07B024A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704" y="1834566"/>
            <a:ext cx="2449370" cy="2336800"/>
          </a:xfrm>
        </p:spPr>
        <p:txBody>
          <a:bodyPr/>
          <a:lstStyle/>
          <a:p>
            <a:pPr algn="just">
              <a:buClrTx/>
              <a:buNone/>
            </a:pPr>
            <a:r>
              <a:rPr lang="it-IT" altLang="it-IT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Factoring pro solvendo </a:t>
            </a:r>
          </a:p>
          <a:p>
            <a:pPr algn="just">
              <a:buClrTx/>
              <a:buNone/>
            </a:pPr>
            <a:endParaRPr lang="it-IT" altLang="it-IT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Condensed" panose="02000000000000000000" pitchFamily="2" charset="0"/>
              <a:sym typeface="Gill Sans" charset="0"/>
            </a:endParaRPr>
          </a:p>
          <a:p>
            <a:pPr marL="0" indent="0">
              <a:buClrTx/>
              <a:buNone/>
            </a:pPr>
            <a:r>
              <a:rPr lang="it-IT" altLang="it-IT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È la forma più tradizionale di factoring: </a:t>
            </a:r>
          </a:p>
          <a:p>
            <a:pPr marL="0" indent="0">
              <a:buClrTx/>
              <a:buNone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l’impresa cede alla Banca i propri crediti commerciali mantenendo a suo carico il rischio di insolvenza dei clienti. </a:t>
            </a:r>
          </a:p>
          <a:p>
            <a:pPr marL="0" indent="0">
              <a:buClrTx/>
              <a:buNone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La Banca gestisce e cura l’incasso dei crediti ceduti e può anticiparne il corrispettivo.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70B407-5010-44A2-B771-ABC033728B8B}"/>
              </a:ext>
            </a:extLst>
          </p:cNvPr>
          <p:cNvSpPr txBox="1"/>
          <p:nvPr/>
        </p:nvSpPr>
        <p:spPr>
          <a:xfrm>
            <a:off x="3809303" y="2508303"/>
            <a:ext cx="476906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it-IT" sz="1400" b="1" dirty="0">
                <a:solidFill>
                  <a:srgbClr val="3B79B9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Condizioni economiche:</a:t>
            </a:r>
            <a:endParaRPr lang="it-IT" sz="1400" b="1" dirty="0">
              <a:solidFill>
                <a:srgbClr val="3B79B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it-IT" sz="1400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it-IT" sz="1400" b="1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Euribor</a:t>
            </a:r>
            <a:r>
              <a:rPr lang="it-IT" sz="1400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 mesi media mese precedente + 2,10%;</a:t>
            </a:r>
          </a:p>
          <a:p>
            <a:pPr lvl="0"/>
            <a:endParaRPr lang="it-IT" sz="1400" dirty="0">
              <a:solidFill>
                <a:srgbClr val="001565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it-IT" sz="1400" b="1" dirty="0">
                <a:solidFill>
                  <a:srgbClr val="001565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it-IT" sz="1400" b="1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ommissione factoring pro solvendo </a:t>
            </a:r>
            <a:r>
              <a:rPr lang="it-IT" sz="1400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0,03% del valore nominale del credito ceduto con applicazione mese o frazione di mese</a:t>
            </a:r>
            <a:endParaRPr lang="it-IT" sz="1400" dirty="0">
              <a:solidFill>
                <a:srgbClr val="0015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45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un angolo arrotondato 10">
            <a:extLst>
              <a:ext uri="{FF2B5EF4-FFF2-40B4-BE49-F238E27FC236}">
                <a16:creationId xmlns:a16="http://schemas.microsoft.com/office/drawing/2014/main" id="{0F244781-C3C0-9446-936A-B232E32A7867}"/>
              </a:ext>
            </a:extLst>
          </p:cNvPr>
          <p:cNvSpPr/>
          <p:nvPr/>
        </p:nvSpPr>
        <p:spPr>
          <a:xfrm>
            <a:off x="469899" y="1695893"/>
            <a:ext cx="2805884" cy="3071370"/>
          </a:xfrm>
          <a:prstGeom prst="round1Rect">
            <a:avLst/>
          </a:prstGeom>
          <a:solidFill>
            <a:srgbClr val="3B79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D069C10-F77D-E946-B506-308B62019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1138A-26B1-5743-AF9C-9FB7E6207EBD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901691-AADA-0A4F-91B0-88AADAEB61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t-IT" b="0" dirty="0"/>
              <a:t>Factoring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65D2A86-8911-0646-8790-EB40CA260B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0646" y="903669"/>
            <a:ext cx="6281943" cy="547687"/>
          </a:xfrm>
        </p:spPr>
        <p:txBody>
          <a:bodyPr/>
          <a:lstStyle/>
          <a:p>
            <a:pPr marL="0" lvl="0" indent="0">
              <a:buNone/>
            </a:pPr>
            <a:r>
              <a:rPr lang="it-IT" sz="2400" b="1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Crediti certificati e non </a:t>
            </a:r>
          </a:p>
          <a:p>
            <a:pPr marL="0" lvl="0" indent="0">
              <a:buNone/>
            </a:pPr>
            <a:r>
              <a:rPr lang="it-IT" sz="1400" b="1" dirty="0">
                <a:solidFill>
                  <a:srgbClr val="3B79B9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vantati nei confronti di Policlinico Universitario Agostino Gemelli (Gemelli)</a:t>
            </a:r>
            <a:endParaRPr lang="it-IT" sz="1400" dirty="0">
              <a:solidFill>
                <a:srgbClr val="3B79B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DD5FB7F-1BD7-BD47-B8CD-3E07B024A3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704" y="1834566"/>
            <a:ext cx="2449370" cy="2336800"/>
          </a:xfrm>
        </p:spPr>
        <p:txBody>
          <a:bodyPr/>
          <a:lstStyle/>
          <a:p>
            <a:pPr algn="just">
              <a:buClrTx/>
              <a:buNone/>
            </a:pPr>
            <a:r>
              <a:rPr lang="it-IT" altLang="it-IT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Factoring pro solvendo </a:t>
            </a:r>
          </a:p>
          <a:p>
            <a:pPr algn="just">
              <a:buClrTx/>
              <a:buNone/>
            </a:pPr>
            <a:endParaRPr lang="it-IT" altLang="it-IT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 Condensed" panose="02000000000000000000" pitchFamily="2" charset="0"/>
              <a:sym typeface="Gill Sans" charset="0"/>
            </a:endParaRPr>
          </a:p>
          <a:p>
            <a:pPr marL="0" indent="0">
              <a:buClrTx/>
              <a:buNone/>
            </a:pPr>
            <a:r>
              <a:rPr lang="it-IT" altLang="it-IT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È la forma più tradizionale di factoring: </a:t>
            </a:r>
          </a:p>
          <a:p>
            <a:pPr marL="0" indent="0">
              <a:buClrTx/>
              <a:buNone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l’impresa cede alla Banca i propri crediti commerciali mantenendo a suo carico il rischio di insolvenza dei clienti. </a:t>
            </a:r>
          </a:p>
          <a:p>
            <a:pPr marL="0" indent="0">
              <a:buClrTx/>
              <a:buNone/>
            </a:pPr>
            <a:r>
              <a:rPr lang="it-IT" altLang="it-IT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" panose="02000000000000000000" pitchFamily="2" charset="0"/>
                <a:sym typeface="Gill Sans" charset="0"/>
              </a:rPr>
              <a:t>La Banca gestisce e cura l’incasso dei crediti ceduti e può anticiparne il corrispettivo.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FE15EC-4B6E-4750-A8DF-67E08464564B}"/>
              </a:ext>
            </a:extLst>
          </p:cNvPr>
          <p:cNvSpPr txBox="1"/>
          <p:nvPr/>
        </p:nvSpPr>
        <p:spPr>
          <a:xfrm>
            <a:off x="3483685" y="2557775"/>
            <a:ext cx="476906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/>
            <a:r>
              <a:rPr lang="it-IT" sz="1400" b="1" dirty="0">
                <a:solidFill>
                  <a:srgbClr val="3B79B9"/>
                </a:solidFill>
                <a:latin typeface="Roboto" panose="02000000000000000000" pitchFamily="2" charset="0"/>
                <a:cs typeface="Times New Roman" panose="02020603050405020304" pitchFamily="18" charset="0"/>
              </a:rPr>
              <a:t>Condizioni economiche: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it-IT" sz="1400" dirty="0">
              <a:solidFill>
                <a:srgbClr val="001565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it-IT" sz="1400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Euribor 3 mesi media mese precedente + 2,15%;</a:t>
            </a:r>
          </a:p>
          <a:p>
            <a:pPr lvl="0"/>
            <a:endParaRPr lang="it-IT" sz="1400" dirty="0">
              <a:solidFill>
                <a:srgbClr val="00156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it-IT" sz="1400" dirty="0">
                <a:solidFill>
                  <a:srgbClr val="001565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it-IT" sz="1400" dirty="0">
                <a:solidFill>
                  <a:srgbClr val="001565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ommissione factoring pro solvendo 0,05% del valore nominale del credito ceduto con applicazione mese o frazione di mese.</a:t>
            </a:r>
            <a:endParaRPr lang="it-IT" sz="1400" dirty="0">
              <a:solidFill>
                <a:srgbClr val="00156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8950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3588</TotalTime>
  <Words>1909</Words>
  <Application>Microsoft Office PowerPoint</Application>
  <PresentationFormat>Presentazione su schermo (16:9)</PresentationFormat>
  <Paragraphs>252</Paragraphs>
  <Slides>24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34" baseType="lpstr">
      <vt:lpstr>Arial</vt:lpstr>
      <vt:lpstr>Calibri</vt:lpstr>
      <vt:lpstr>Gill Sans</vt:lpstr>
      <vt:lpstr>Publico Roman</vt:lpstr>
      <vt:lpstr>Roboto</vt:lpstr>
      <vt:lpstr>Roboto Medium</vt:lpstr>
      <vt:lpstr>Symbol</vt:lpstr>
      <vt:lpstr>Wingdings</vt:lpstr>
      <vt:lpstr>Custom Design</vt:lpstr>
      <vt:lpstr>1_Custom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Simon</dc:creator>
  <cp:lastModifiedBy>Beatrice Maurizi</cp:lastModifiedBy>
  <cp:revision>1489</cp:revision>
  <dcterms:created xsi:type="dcterms:W3CDTF">2020-02-12T17:03:25Z</dcterms:created>
  <dcterms:modified xsi:type="dcterms:W3CDTF">2021-12-13T14:20:58Z</dcterms:modified>
</cp:coreProperties>
</file>